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27"/>
  </p:notesMasterIdLst>
  <p:sldIdLst>
    <p:sldId id="297" r:id="rId2"/>
    <p:sldId id="299" r:id="rId3"/>
    <p:sldId id="298" r:id="rId4"/>
    <p:sldId id="2147482381" r:id="rId5"/>
    <p:sldId id="2147482317" r:id="rId6"/>
    <p:sldId id="2147482385" r:id="rId7"/>
    <p:sldId id="2147482382" r:id="rId8"/>
    <p:sldId id="294" r:id="rId9"/>
    <p:sldId id="2147482386" r:id="rId10"/>
    <p:sldId id="2147482387" r:id="rId11"/>
    <p:sldId id="2147482389" r:id="rId12"/>
    <p:sldId id="2147482388" r:id="rId13"/>
    <p:sldId id="2147482391" r:id="rId14"/>
    <p:sldId id="2147482393" r:id="rId15"/>
    <p:sldId id="2147482394" r:id="rId16"/>
    <p:sldId id="2147482395" r:id="rId17"/>
    <p:sldId id="2147482396" r:id="rId18"/>
    <p:sldId id="2147482392" r:id="rId19"/>
    <p:sldId id="2147482397" r:id="rId20"/>
    <p:sldId id="2147482398" r:id="rId21"/>
    <p:sldId id="2147482399" r:id="rId22"/>
    <p:sldId id="2147482400" r:id="rId23"/>
    <p:sldId id="2147482384" r:id="rId24"/>
    <p:sldId id="2147482390" r:id="rId25"/>
    <p:sldId id="30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AF37A5-396C-44B8-A6B5-316B5FF145D9}" v="193" dt="2025-02-19T03:24:04.5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8" autoAdjust="0"/>
    <p:restoredTop sz="94660"/>
  </p:normalViewPr>
  <p:slideViewPr>
    <p:cSldViewPr snapToGrid="0">
      <p:cViewPr varScale="1">
        <p:scale>
          <a:sx n="70" d="100"/>
          <a:sy n="70" d="100"/>
        </p:scale>
        <p:origin x="998"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oth Selvam" userId="6545341bc5a2f62a" providerId="LiveId" clId="{13AE50C2-B6AC-4F55-80D5-7FC071196C7B}"/>
    <pc:docChg chg="undo custSel addSld delSld modSld sldOrd">
      <pc:chgData name="Vinoth Selvam" userId="6545341bc5a2f62a" providerId="LiveId" clId="{13AE50C2-B6AC-4F55-80D5-7FC071196C7B}" dt="2025-02-16T10:56:02.976" v="334" actId="47"/>
      <pc:docMkLst>
        <pc:docMk/>
      </pc:docMkLst>
      <pc:sldChg chg="del">
        <pc:chgData name="Vinoth Selvam" userId="6545341bc5a2f62a" providerId="LiveId" clId="{13AE50C2-B6AC-4F55-80D5-7FC071196C7B}" dt="2025-02-16T05:19:51.834" v="99" actId="47"/>
        <pc:sldMkLst>
          <pc:docMk/>
          <pc:sldMk cId="1911183580" sldId="256"/>
        </pc:sldMkLst>
      </pc:sldChg>
      <pc:sldChg chg="del">
        <pc:chgData name="Vinoth Selvam" userId="6545341bc5a2f62a" providerId="LiveId" clId="{13AE50C2-B6AC-4F55-80D5-7FC071196C7B}" dt="2025-02-16T05:26:24.671" v="135" actId="47"/>
        <pc:sldMkLst>
          <pc:docMk/>
          <pc:sldMk cId="3755671287" sldId="257"/>
        </pc:sldMkLst>
      </pc:sldChg>
      <pc:sldChg chg="del">
        <pc:chgData name="Vinoth Selvam" userId="6545341bc5a2f62a" providerId="LiveId" clId="{13AE50C2-B6AC-4F55-80D5-7FC071196C7B}" dt="2025-02-16T10:56:02.976" v="334" actId="47"/>
        <pc:sldMkLst>
          <pc:docMk/>
          <pc:sldMk cId="841403191" sldId="258"/>
        </pc:sldMkLst>
      </pc:sldChg>
      <pc:sldChg chg="del">
        <pc:chgData name="Vinoth Selvam" userId="6545341bc5a2f62a" providerId="LiveId" clId="{13AE50C2-B6AC-4F55-80D5-7FC071196C7B}" dt="2025-02-16T10:50:05.758" v="302" actId="47"/>
        <pc:sldMkLst>
          <pc:docMk/>
          <pc:sldMk cId="4109948120" sldId="260"/>
        </pc:sldMkLst>
      </pc:sldChg>
      <pc:sldChg chg="del">
        <pc:chgData name="Vinoth Selvam" userId="6545341bc5a2f62a" providerId="LiveId" clId="{13AE50C2-B6AC-4F55-80D5-7FC071196C7B}" dt="2025-02-16T10:50:25.511" v="304" actId="47"/>
        <pc:sldMkLst>
          <pc:docMk/>
          <pc:sldMk cId="2857141224" sldId="261"/>
        </pc:sldMkLst>
      </pc:sldChg>
      <pc:sldChg chg="del">
        <pc:chgData name="Vinoth Selvam" userId="6545341bc5a2f62a" providerId="LiveId" clId="{13AE50C2-B6AC-4F55-80D5-7FC071196C7B}" dt="2025-02-16T10:54:55.636" v="333" actId="47"/>
        <pc:sldMkLst>
          <pc:docMk/>
          <pc:sldMk cId="3800987913" sldId="289"/>
        </pc:sldMkLst>
      </pc:sldChg>
      <pc:sldChg chg="del">
        <pc:chgData name="Vinoth Selvam" userId="6545341bc5a2f62a" providerId="LiveId" clId="{13AE50C2-B6AC-4F55-80D5-7FC071196C7B}" dt="2025-02-16T05:24:57.882" v="123" actId="47"/>
        <pc:sldMkLst>
          <pc:docMk/>
          <pc:sldMk cId="2243494996" sldId="293"/>
        </pc:sldMkLst>
      </pc:sldChg>
      <pc:sldChg chg="modSp add del mod">
        <pc:chgData name="Vinoth Selvam" userId="6545341bc5a2f62a" providerId="LiveId" clId="{13AE50C2-B6AC-4F55-80D5-7FC071196C7B}" dt="2025-02-16T05:24:12.624" v="120" actId="47"/>
        <pc:sldMkLst>
          <pc:docMk/>
          <pc:sldMk cId="1064449242" sldId="295"/>
        </pc:sldMkLst>
      </pc:sldChg>
      <pc:sldChg chg="add del">
        <pc:chgData name="Vinoth Selvam" userId="6545341bc5a2f62a" providerId="LiveId" clId="{13AE50C2-B6AC-4F55-80D5-7FC071196C7B}" dt="2025-02-16T05:24:25.366" v="121" actId="47"/>
        <pc:sldMkLst>
          <pc:docMk/>
          <pc:sldMk cId="1237034521" sldId="296"/>
        </pc:sldMkLst>
      </pc:sldChg>
      <pc:sldChg chg="addSp modSp add mod">
        <pc:chgData name="Vinoth Selvam" userId="6545341bc5a2f62a" providerId="LiveId" clId="{13AE50C2-B6AC-4F55-80D5-7FC071196C7B}" dt="2025-02-16T05:24:08.273" v="119" actId="207"/>
        <pc:sldMkLst>
          <pc:docMk/>
          <pc:sldMk cId="1873398822" sldId="297"/>
        </pc:sldMkLst>
        <pc:spChg chg="mod">
          <ac:chgData name="Vinoth Selvam" userId="6545341bc5a2f62a" providerId="LiveId" clId="{13AE50C2-B6AC-4F55-80D5-7FC071196C7B}" dt="2025-02-16T05:22:33.997" v="109" actId="1036"/>
          <ac:spMkLst>
            <pc:docMk/>
            <pc:sldMk cId="1873398822" sldId="297"/>
            <ac:spMk id="2" creationId="{1759CD44-C042-4099-B93D-952096720AE8}"/>
          </ac:spMkLst>
        </pc:spChg>
        <pc:spChg chg="mod">
          <ac:chgData name="Vinoth Selvam" userId="6545341bc5a2f62a" providerId="LiveId" clId="{13AE50C2-B6AC-4F55-80D5-7FC071196C7B}" dt="2025-02-16T05:23:11.703" v="111" actId="1076"/>
          <ac:spMkLst>
            <pc:docMk/>
            <pc:sldMk cId="1873398822" sldId="297"/>
            <ac:spMk id="3" creationId="{CA82CC61-F34A-43B6-9680-CE58B55ACCC8}"/>
          </ac:spMkLst>
        </pc:spChg>
        <pc:spChg chg="mod">
          <ac:chgData name="Vinoth Selvam" userId="6545341bc5a2f62a" providerId="LiveId" clId="{13AE50C2-B6AC-4F55-80D5-7FC071196C7B}" dt="2025-02-16T05:23:46.130" v="115" actId="255"/>
          <ac:spMkLst>
            <pc:docMk/>
            <pc:sldMk cId="1873398822" sldId="297"/>
            <ac:spMk id="4" creationId="{DEBC3852-CA1A-4A00-85F9-2C7F3CE856E4}"/>
          </ac:spMkLst>
        </pc:spChg>
        <pc:spChg chg="add mod">
          <ac:chgData name="Vinoth Selvam" userId="6545341bc5a2f62a" providerId="LiveId" clId="{13AE50C2-B6AC-4F55-80D5-7FC071196C7B}" dt="2025-02-16T05:24:08.273" v="119" actId="207"/>
          <ac:spMkLst>
            <pc:docMk/>
            <pc:sldMk cId="1873398822" sldId="297"/>
            <ac:spMk id="10" creationId="{2E610512-43BE-1777-AE9F-554EF3A873B6}"/>
          </ac:spMkLst>
        </pc:spChg>
      </pc:sldChg>
      <pc:sldChg chg="delSp modSp add mod">
        <pc:chgData name="Vinoth Selvam" userId="6545341bc5a2f62a" providerId="LiveId" clId="{13AE50C2-B6AC-4F55-80D5-7FC071196C7B}" dt="2025-02-16T10:29:02.260" v="249" actId="20577"/>
        <pc:sldMkLst>
          <pc:docMk/>
          <pc:sldMk cId="469879269" sldId="298"/>
        </pc:sldMkLst>
        <pc:spChg chg="mod">
          <ac:chgData name="Vinoth Selvam" userId="6545341bc5a2f62a" providerId="LiveId" clId="{13AE50C2-B6AC-4F55-80D5-7FC071196C7B}" dt="2025-02-16T05:26:31.879" v="136" actId="1076"/>
          <ac:spMkLst>
            <pc:docMk/>
            <pc:sldMk cId="469879269" sldId="298"/>
            <ac:spMk id="2" creationId="{6719F29B-F233-48AF-8261-F33A4E079E3E}"/>
          </ac:spMkLst>
        </pc:spChg>
        <pc:spChg chg="mod">
          <ac:chgData name="Vinoth Selvam" userId="6545341bc5a2f62a" providerId="LiveId" clId="{13AE50C2-B6AC-4F55-80D5-7FC071196C7B}" dt="2025-02-16T10:29:02.260" v="249" actId="20577"/>
          <ac:spMkLst>
            <pc:docMk/>
            <pc:sldMk cId="469879269" sldId="298"/>
            <ac:spMk id="3" creationId="{35E3EA69-4E0E-41BD-8095-A124225A2647}"/>
          </ac:spMkLst>
        </pc:spChg>
      </pc:sldChg>
      <pc:sldChg chg="addSp delSp modSp add mod">
        <pc:chgData name="Vinoth Selvam" userId="6545341bc5a2f62a" providerId="LiveId" clId="{13AE50C2-B6AC-4F55-80D5-7FC071196C7B}" dt="2025-02-16T10:27:55.273" v="241" actId="1076"/>
        <pc:sldMkLst>
          <pc:docMk/>
          <pc:sldMk cId="1237034521" sldId="299"/>
        </pc:sldMkLst>
        <pc:spChg chg="mod">
          <ac:chgData name="Vinoth Selvam" userId="6545341bc5a2f62a" providerId="LiveId" clId="{13AE50C2-B6AC-4F55-80D5-7FC071196C7B}" dt="2025-02-16T05:28:46.821" v="197" actId="1076"/>
          <ac:spMkLst>
            <pc:docMk/>
            <pc:sldMk cId="1237034521" sldId="299"/>
            <ac:spMk id="5" creationId="{3C85688C-6F17-4E7D-B527-9A718C6967A0}"/>
          </ac:spMkLst>
        </pc:spChg>
        <pc:spChg chg="mod">
          <ac:chgData name="Vinoth Selvam" userId="6545341bc5a2f62a" providerId="LiveId" clId="{13AE50C2-B6AC-4F55-80D5-7FC071196C7B}" dt="2025-02-16T10:27:23.147" v="239" actId="20577"/>
          <ac:spMkLst>
            <pc:docMk/>
            <pc:sldMk cId="1237034521" sldId="299"/>
            <ac:spMk id="7" creationId="{3883670F-8E96-4D90-8A8D-FE5A51A497DE}"/>
          </ac:spMkLst>
        </pc:spChg>
        <pc:picChg chg="add mod">
          <ac:chgData name="Vinoth Selvam" userId="6545341bc5a2f62a" providerId="LiveId" clId="{13AE50C2-B6AC-4F55-80D5-7FC071196C7B}" dt="2025-02-16T05:27:54.204" v="140" actId="1076"/>
          <ac:picMkLst>
            <pc:docMk/>
            <pc:sldMk cId="1237034521" sldId="299"/>
            <ac:picMk id="2" creationId="{D46479A3-607D-7D34-B2B8-C87C13A23264}"/>
          </ac:picMkLst>
        </pc:picChg>
        <pc:picChg chg="add mod">
          <ac:chgData name="Vinoth Selvam" userId="6545341bc5a2f62a" providerId="LiveId" clId="{13AE50C2-B6AC-4F55-80D5-7FC071196C7B}" dt="2025-02-16T05:27:54.204" v="140" actId="1076"/>
          <ac:picMkLst>
            <pc:docMk/>
            <pc:sldMk cId="1237034521" sldId="299"/>
            <ac:picMk id="3" creationId="{FED33658-113E-C99E-2788-FAD199E42A0C}"/>
          </ac:picMkLst>
        </pc:picChg>
        <pc:picChg chg="add mod">
          <ac:chgData name="Vinoth Selvam" userId="6545341bc5a2f62a" providerId="LiveId" clId="{13AE50C2-B6AC-4F55-80D5-7FC071196C7B}" dt="2025-02-16T10:27:55.273" v="241" actId="1076"/>
          <ac:picMkLst>
            <pc:docMk/>
            <pc:sldMk cId="1237034521" sldId="299"/>
            <ac:picMk id="4" creationId="{9AF6AE4F-C610-C1E7-E041-19CFDFB0487B}"/>
          </ac:picMkLst>
        </pc:picChg>
        <pc:picChg chg="add mod">
          <ac:chgData name="Vinoth Selvam" userId="6545341bc5a2f62a" providerId="LiveId" clId="{13AE50C2-B6AC-4F55-80D5-7FC071196C7B}" dt="2025-02-16T05:28:04.454" v="168" actId="1035"/>
          <ac:picMkLst>
            <pc:docMk/>
            <pc:sldMk cId="1237034521" sldId="299"/>
            <ac:picMk id="8" creationId="{81725E8C-A904-6E61-AEFD-91C751955A48}"/>
          </ac:picMkLst>
        </pc:picChg>
        <pc:picChg chg="add mod">
          <ac:chgData name="Vinoth Selvam" userId="6545341bc5a2f62a" providerId="LiveId" clId="{13AE50C2-B6AC-4F55-80D5-7FC071196C7B}" dt="2025-02-16T05:28:00.527" v="156" actId="1035"/>
          <ac:picMkLst>
            <pc:docMk/>
            <pc:sldMk cId="1237034521" sldId="299"/>
            <ac:picMk id="9" creationId="{9ED1D4CA-F356-C1E1-07C4-DA90ABE43EAE}"/>
          </ac:picMkLst>
        </pc:picChg>
      </pc:sldChg>
      <pc:sldChg chg="addSp delSp modSp add mod">
        <pc:chgData name="Vinoth Selvam" userId="6545341bc5a2f62a" providerId="LiveId" clId="{13AE50C2-B6AC-4F55-80D5-7FC071196C7B}" dt="2025-02-16T10:54:21.476" v="332" actId="14100"/>
        <pc:sldMkLst>
          <pc:docMk/>
          <pc:sldMk cId="920173932" sldId="300"/>
        </pc:sldMkLst>
        <pc:spChg chg="add mod">
          <ac:chgData name="Vinoth Selvam" userId="6545341bc5a2f62a" providerId="LiveId" clId="{13AE50C2-B6AC-4F55-80D5-7FC071196C7B}" dt="2025-02-16T10:54:21.476" v="332" actId="14100"/>
          <ac:spMkLst>
            <pc:docMk/>
            <pc:sldMk cId="920173932" sldId="300"/>
            <ac:spMk id="4" creationId="{6206BA76-45C7-BA97-66F9-953D4800DBD7}"/>
          </ac:spMkLst>
        </pc:spChg>
      </pc:sldChg>
      <pc:sldChg chg="modSp add mod ord">
        <pc:chgData name="Vinoth Selvam" userId="6545341bc5a2f62a" providerId="LiveId" clId="{13AE50C2-B6AC-4F55-80D5-7FC071196C7B}" dt="2025-02-16T10:44:08.571" v="301"/>
        <pc:sldMkLst>
          <pc:docMk/>
          <pc:sldMk cId="703024546" sldId="2147482317"/>
        </pc:sldMkLst>
        <pc:spChg chg="mod">
          <ac:chgData name="Vinoth Selvam" userId="6545341bc5a2f62a" providerId="LiveId" clId="{13AE50C2-B6AC-4F55-80D5-7FC071196C7B}" dt="2025-02-16T10:31:39.769" v="299" actId="1038"/>
          <ac:spMkLst>
            <pc:docMk/>
            <pc:sldMk cId="703024546" sldId="2147482317"/>
            <ac:spMk id="10" creationId="{C46C61A0-2766-41F6-5FE1-7C2D9A611D44}"/>
          </ac:spMkLst>
        </pc:spChg>
        <pc:spChg chg="mod">
          <ac:chgData name="Vinoth Selvam" userId="6545341bc5a2f62a" providerId="LiveId" clId="{13AE50C2-B6AC-4F55-80D5-7FC071196C7B}" dt="2025-02-16T10:31:39.769" v="299" actId="1038"/>
          <ac:spMkLst>
            <pc:docMk/>
            <pc:sldMk cId="703024546" sldId="2147482317"/>
            <ac:spMk id="18" creationId="{C09EF6F4-9450-3222-05FB-6426E36E8B49}"/>
          </ac:spMkLst>
        </pc:spChg>
        <pc:spChg chg="mod">
          <ac:chgData name="Vinoth Selvam" userId="6545341bc5a2f62a" providerId="LiveId" clId="{13AE50C2-B6AC-4F55-80D5-7FC071196C7B}" dt="2025-02-16T10:31:39.769" v="299" actId="1038"/>
          <ac:spMkLst>
            <pc:docMk/>
            <pc:sldMk cId="703024546" sldId="2147482317"/>
            <ac:spMk id="19" creationId="{2E27B59F-FCA2-4D07-E4B3-64CFBB6B4275}"/>
          </ac:spMkLst>
        </pc:spChg>
        <pc:spChg chg="mod">
          <ac:chgData name="Vinoth Selvam" userId="6545341bc5a2f62a" providerId="LiveId" clId="{13AE50C2-B6AC-4F55-80D5-7FC071196C7B}" dt="2025-02-16T10:31:39.769" v="299" actId="1038"/>
          <ac:spMkLst>
            <pc:docMk/>
            <pc:sldMk cId="703024546" sldId="2147482317"/>
            <ac:spMk id="49" creationId="{9055995C-D642-339D-2612-FC8861002436}"/>
          </ac:spMkLst>
        </pc:spChg>
        <pc:spChg chg="mod">
          <ac:chgData name="Vinoth Selvam" userId="6545341bc5a2f62a" providerId="LiveId" clId="{13AE50C2-B6AC-4F55-80D5-7FC071196C7B}" dt="2025-02-16T10:31:39.769" v="299" actId="1038"/>
          <ac:spMkLst>
            <pc:docMk/>
            <pc:sldMk cId="703024546" sldId="2147482317"/>
            <ac:spMk id="58" creationId="{B8AB2B27-D98F-7A12-88BB-B2CED1244C5B}"/>
          </ac:spMkLst>
        </pc:spChg>
        <pc:spChg chg="mod">
          <ac:chgData name="Vinoth Selvam" userId="6545341bc5a2f62a" providerId="LiveId" clId="{13AE50C2-B6AC-4F55-80D5-7FC071196C7B}" dt="2025-02-16T10:31:39.769" v="299" actId="1038"/>
          <ac:spMkLst>
            <pc:docMk/>
            <pc:sldMk cId="703024546" sldId="2147482317"/>
            <ac:spMk id="60" creationId="{B35B6B80-1C50-7EFD-2857-839B5990CB88}"/>
          </ac:spMkLst>
        </pc:spChg>
        <pc:spChg chg="mod">
          <ac:chgData name="Vinoth Selvam" userId="6545341bc5a2f62a" providerId="LiveId" clId="{13AE50C2-B6AC-4F55-80D5-7FC071196C7B}" dt="2025-02-16T10:31:39.769" v="299" actId="1038"/>
          <ac:spMkLst>
            <pc:docMk/>
            <pc:sldMk cId="703024546" sldId="2147482317"/>
            <ac:spMk id="61" creationId="{74BFE722-53E7-6E9D-9D7E-69B4885E2591}"/>
          </ac:spMkLst>
        </pc:spChg>
        <pc:spChg chg="mod">
          <ac:chgData name="Vinoth Selvam" userId="6545341bc5a2f62a" providerId="LiveId" clId="{13AE50C2-B6AC-4F55-80D5-7FC071196C7B}" dt="2025-02-16T10:31:39.769" v="299" actId="1038"/>
          <ac:spMkLst>
            <pc:docMk/>
            <pc:sldMk cId="703024546" sldId="2147482317"/>
            <ac:spMk id="62" creationId="{016E1757-2E7D-7A25-856F-1A2C9633D2B6}"/>
          </ac:spMkLst>
        </pc:spChg>
        <pc:spChg chg="mod">
          <ac:chgData name="Vinoth Selvam" userId="6545341bc5a2f62a" providerId="LiveId" clId="{13AE50C2-B6AC-4F55-80D5-7FC071196C7B}" dt="2025-02-16T10:31:39.769" v="299" actId="1038"/>
          <ac:spMkLst>
            <pc:docMk/>
            <pc:sldMk cId="703024546" sldId="2147482317"/>
            <ac:spMk id="63" creationId="{0FE47A70-7DA0-6739-829B-5D925D77A8BD}"/>
          </ac:spMkLst>
        </pc:spChg>
        <pc:spChg chg="mod">
          <ac:chgData name="Vinoth Selvam" userId="6545341bc5a2f62a" providerId="LiveId" clId="{13AE50C2-B6AC-4F55-80D5-7FC071196C7B}" dt="2025-02-16T10:31:26.246" v="291" actId="1035"/>
          <ac:spMkLst>
            <pc:docMk/>
            <pc:sldMk cId="703024546" sldId="2147482317"/>
            <ac:spMk id="194" creationId="{A672B3C1-37A9-0467-3D82-CA7BE4F27835}"/>
          </ac:spMkLst>
        </pc:spChg>
        <pc:spChg chg="mod">
          <ac:chgData name="Vinoth Selvam" userId="6545341bc5a2f62a" providerId="LiveId" clId="{13AE50C2-B6AC-4F55-80D5-7FC071196C7B}" dt="2025-02-16T10:31:39.769" v="299" actId="1038"/>
          <ac:spMkLst>
            <pc:docMk/>
            <pc:sldMk cId="703024546" sldId="2147482317"/>
            <ac:spMk id="220" creationId="{575793C0-7D78-AF9A-A77B-DA4A57D4A9C7}"/>
          </ac:spMkLst>
        </pc:spChg>
      </pc:sldChg>
      <pc:sldChg chg="modSp add del mod">
        <pc:chgData name="Vinoth Selvam" userId="6545341bc5a2f62a" providerId="LiveId" clId="{13AE50C2-B6AC-4F55-80D5-7FC071196C7B}" dt="2025-02-16T10:31:03.757" v="284" actId="47"/>
        <pc:sldMkLst>
          <pc:docMk/>
          <pc:sldMk cId="2175909533" sldId="2147482320"/>
        </pc:sldMkLst>
      </pc:sldChg>
      <pc:sldChg chg="modSp add mod">
        <pc:chgData name="Vinoth Selvam" userId="6545341bc5a2f62a" providerId="LiveId" clId="{13AE50C2-B6AC-4F55-80D5-7FC071196C7B}" dt="2025-02-16T10:26:20.007" v="236" actId="1035"/>
        <pc:sldMkLst>
          <pc:docMk/>
          <pc:sldMk cId="2945823482" sldId="2147482381"/>
        </pc:sldMkLst>
        <pc:spChg chg="mod">
          <ac:chgData name="Vinoth Selvam" userId="6545341bc5a2f62a" providerId="LiveId" clId="{13AE50C2-B6AC-4F55-80D5-7FC071196C7B}" dt="2025-02-16T10:26:20.007" v="236" actId="1035"/>
          <ac:spMkLst>
            <pc:docMk/>
            <pc:sldMk cId="2945823482" sldId="2147482381"/>
            <ac:spMk id="4" creationId="{F7518C73-87D6-ECAC-D7EF-605A6531FAB6}"/>
          </ac:spMkLst>
        </pc:spChg>
        <pc:spChg chg="mod">
          <ac:chgData name="Vinoth Selvam" userId="6545341bc5a2f62a" providerId="LiveId" clId="{13AE50C2-B6AC-4F55-80D5-7FC071196C7B}" dt="2025-02-16T10:25:54.364" v="217" actId="14100"/>
          <ac:spMkLst>
            <pc:docMk/>
            <pc:sldMk cId="2945823482" sldId="2147482381"/>
            <ac:spMk id="8" creationId="{D7299F1F-43A8-8B40-9B30-870EBA8C1182}"/>
          </ac:spMkLst>
        </pc:spChg>
        <pc:spChg chg="mod">
          <ac:chgData name="Vinoth Selvam" userId="6545341bc5a2f62a" providerId="LiveId" clId="{13AE50C2-B6AC-4F55-80D5-7FC071196C7B}" dt="2025-02-16T10:26:20.007" v="236" actId="1035"/>
          <ac:spMkLst>
            <pc:docMk/>
            <pc:sldMk cId="2945823482" sldId="2147482381"/>
            <ac:spMk id="23" creationId="{1D98FC7A-4D46-EEC0-3525-E5E1BF2646D0}"/>
          </ac:spMkLst>
        </pc:spChg>
        <pc:picChg chg="mod">
          <ac:chgData name="Vinoth Selvam" userId="6545341bc5a2f62a" providerId="LiveId" clId="{13AE50C2-B6AC-4F55-80D5-7FC071196C7B}" dt="2025-02-16T10:26:20.007" v="236" actId="1035"/>
          <ac:picMkLst>
            <pc:docMk/>
            <pc:sldMk cId="2945823482" sldId="2147482381"/>
            <ac:picMk id="3" creationId="{0ACB801F-6AD5-913B-383A-89661657B77F}"/>
          </ac:picMkLst>
        </pc:picChg>
      </pc:sldChg>
      <pc:sldChg chg="add setBg">
        <pc:chgData name="Vinoth Selvam" userId="6545341bc5a2f62a" providerId="LiveId" clId="{13AE50C2-B6AC-4F55-80D5-7FC071196C7B}" dt="2025-02-16T10:50:15.227" v="303"/>
        <pc:sldMkLst>
          <pc:docMk/>
          <pc:sldMk cId="4128666788" sldId="2147482383"/>
        </pc:sldMkLst>
      </pc:sldChg>
      <pc:sldMasterChg chg="delSldLayout">
        <pc:chgData name="Vinoth Selvam" userId="6545341bc5a2f62a" providerId="LiveId" clId="{13AE50C2-B6AC-4F55-80D5-7FC071196C7B}" dt="2025-02-16T05:24:57.882" v="123" actId="47"/>
        <pc:sldMasterMkLst>
          <pc:docMk/>
          <pc:sldMasterMk cId="790614301" sldId="2147483672"/>
        </pc:sldMasterMkLst>
        <pc:sldLayoutChg chg="del">
          <pc:chgData name="Vinoth Selvam" userId="6545341bc5a2f62a" providerId="LiveId" clId="{13AE50C2-B6AC-4F55-80D5-7FC071196C7B}" dt="2025-02-16T05:24:57.882" v="123" actId="47"/>
          <pc:sldLayoutMkLst>
            <pc:docMk/>
            <pc:sldMasterMk cId="790614301" sldId="2147483672"/>
            <pc:sldLayoutMk cId="380067206" sldId="2147483684"/>
          </pc:sldLayoutMkLst>
        </pc:sldLayoutChg>
        <pc:sldLayoutChg chg="del">
          <pc:chgData name="Vinoth Selvam" userId="6545341bc5a2f62a" providerId="LiveId" clId="{13AE50C2-B6AC-4F55-80D5-7FC071196C7B}" dt="2025-02-16T05:24:12.624" v="120" actId="47"/>
          <pc:sldLayoutMkLst>
            <pc:docMk/>
            <pc:sldMasterMk cId="790614301" sldId="2147483672"/>
            <pc:sldLayoutMk cId="1608535612" sldId="2147483715"/>
          </pc:sldLayoutMkLst>
        </pc:sldLayoutChg>
        <pc:sldLayoutChg chg="del">
          <pc:chgData name="Vinoth Selvam" userId="6545341bc5a2f62a" providerId="LiveId" clId="{13AE50C2-B6AC-4F55-80D5-7FC071196C7B}" dt="2025-02-16T05:24:25.366" v="121" actId="47"/>
          <pc:sldLayoutMkLst>
            <pc:docMk/>
            <pc:sldMasterMk cId="790614301" sldId="2147483672"/>
            <pc:sldLayoutMk cId="280133622" sldId="2147483716"/>
          </pc:sldLayoutMkLst>
        </pc:sldLayoutChg>
      </pc:sldMasterChg>
    </pc:docChg>
  </pc:docChgLst>
  <pc:docChgLst>
    <pc:chgData name="Vinoth C. Selvam (c)" userId="1676911f-4125-435c-a888-23d1557ae477" providerId="ADAL" clId="{AAAF37A5-396C-44B8-A6B5-316B5FF145D9}"/>
    <pc:docChg chg="undo custSel addSld delSld modSld sldOrd delMainMaster modMainMaster">
      <pc:chgData name="Vinoth C. Selvam (c)" userId="1676911f-4125-435c-a888-23d1557ae477" providerId="ADAL" clId="{AAAF37A5-396C-44B8-A6B5-316B5FF145D9}" dt="2025-03-06T02:30:53.379" v="1900" actId="14100"/>
      <pc:docMkLst>
        <pc:docMk/>
      </pc:docMkLst>
      <pc:sldChg chg="del">
        <pc:chgData name="Vinoth C. Selvam (c)" userId="1676911f-4125-435c-a888-23d1557ae477" providerId="ADAL" clId="{AAAF37A5-396C-44B8-A6B5-316B5FF145D9}" dt="2025-02-17T14:15:49.906" v="122" actId="47"/>
        <pc:sldMkLst>
          <pc:docMk/>
          <pc:sldMk cId="2855956622" sldId="259"/>
        </pc:sldMkLst>
      </pc:sldChg>
      <pc:sldChg chg="del">
        <pc:chgData name="Vinoth C. Selvam (c)" userId="1676911f-4125-435c-a888-23d1557ae477" providerId="ADAL" clId="{AAAF37A5-396C-44B8-A6B5-316B5FF145D9}" dt="2025-02-17T14:57:17.645" v="284" actId="47"/>
        <pc:sldMkLst>
          <pc:docMk/>
          <pc:sldMk cId="2611843977" sldId="262"/>
        </pc:sldMkLst>
      </pc:sldChg>
      <pc:sldChg chg="modSp del mod ord">
        <pc:chgData name="Vinoth C. Selvam (c)" userId="1676911f-4125-435c-a888-23d1557ae477" providerId="ADAL" clId="{AAAF37A5-396C-44B8-A6B5-316B5FF145D9}" dt="2025-02-17T14:57:14.816" v="283" actId="47"/>
        <pc:sldMkLst>
          <pc:docMk/>
          <pc:sldMk cId="1867052220" sldId="263"/>
        </pc:sldMkLst>
      </pc:sldChg>
      <pc:sldChg chg="del">
        <pc:chgData name="Vinoth C. Selvam (c)" userId="1676911f-4125-435c-a888-23d1557ae477" providerId="ADAL" clId="{AAAF37A5-396C-44B8-A6B5-316B5FF145D9}" dt="2025-02-16T14:39:58.810" v="24" actId="47"/>
        <pc:sldMkLst>
          <pc:docMk/>
          <pc:sldMk cId="915669892" sldId="264"/>
        </pc:sldMkLst>
      </pc:sldChg>
      <pc:sldChg chg="del">
        <pc:chgData name="Vinoth C. Selvam (c)" userId="1676911f-4125-435c-a888-23d1557ae477" providerId="ADAL" clId="{AAAF37A5-396C-44B8-A6B5-316B5FF145D9}" dt="2025-02-17T15:05:26.501" v="286" actId="47"/>
        <pc:sldMkLst>
          <pc:docMk/>
          <pc:sldMk cId="2867695589" sldId="265"/>
        </pc:sldMkLst>
      </pc:sldChg>
      <pc:sldChg chg="del">
        <pc:chgData name="Vinoth C. Selvam (c)" userId="1676911f-4125-435c-a888-23d1557ae477" providerId="ADAL" clId="{AAAF37A5-396C-44B8-A6B5-316B5FF145D9}" dt="2025-02-17T14:55:03.525" v="272" actId="47"/>
        <pc:sldMkLst>
          <pc:docMk/>
          <pc:sldMk cId="2957616215" sldId="266"/>
        </pc:sldMkLst>
      </pc:sldChg>
      <pc:sldChg chg="del">
        <pc:chgData name="Vinoth C. Selvam (c)" userId="1676911f-4125-435c-a888-23d1557ae477" providerId="ADAL" clId="{AAAF37A5-396C-44B8-A6B5-316B5FF145D9}" dt="2025-02-17T14:55:05.891" v="273" actId="47"/>
        <pc:sldMkLst>
          <pc:docMk/>
          <pc:sldMk cId="924766299" sldId="267"/>
        </pc:sldMkLst>
      </pc:sldChg>
      <pc:sldChg chg="del">
        <pc:chgData name="Vinoth C. Selvam (c)" userId="1676911f-4125-435c-a888-23d1557ae477" providerId="ADAL" clId="{AAAF37A5-396C-44B8-A6B5-316B5FF145D9}" dt="2025-02-17T14:55:09.595" v="274" actId="47"/>
        <pc:sldMkLst>
          <pc:docMk/>
          <pc:sldMk cId="2726974539" sldId="268"/>
        </pc:sldMkLst>
      </pc:sldChg>
      <pc:sldChg chg="del">
        <pc:chgData name="Vinoth C. Selvam (c)" userId="1676911f-4125-435c-a888-23d1557ae477" providerId="ADAL" clId="{AAAF37A5-396C-44B8-A6B5-316B5FF145D9}" dt="2025-02-17T14:28:30.020" v="123" actId="47"/>
        <pc:sldMkLst>
          <pc:docMk/>
          <pc:sldMk cId="1404071307" sldId="269"/>
        </pc:sldMkLst>
      </pc:sldChg>
      <pc:sldChg chg="del">
        <pc:chgData name="Vinoth C. Selvam (c)" userId="1676911f-4125-435c-a888-23d1557ae477" providerId="ADAL" clId="{AAAF37A5-396C-44B8-A6B5-316B5FF145D9}" dt="2025-02-17T14:55:15.556" v="275" actId="47"/>
        <pc:sldMkLst>
          <pc:docMk/>
          <pc:sldMk cId="22994912" sldId="270"/>
        </pc:sldMkLst>
      </pc:sldChg>
      <pc:sldChg chg="del">
        <pc:chgData name="Vinoth C. Selvam (c)" userId="1676911f-4125-435c-a888-23d1557ae477" providerId="ADAL" clId="{AAAF37A5-396C-44B8-A6B5-316B5FF145D9}" dt="2025-02-17T14:55:20.510" v="276" actId="47"/>
        <pc:sldMkLst>
          <pc:docMk/>
          <pc:sldMk cId="3124624336" sldId="271"/>
        </pc:sldMkLst>
      </pc:sldChg>
      <pc:sldChg chg="del">
        <pc:chgData name="Vinoth C. Selvam (c)" userId="1676911f-4125-435c-a888-23d1557ae477" providerId="ADAL" clId="{AAAF37A5-396C-44B8-A6B5-316B5FF145D9}" dt="2025-02-17T15:15:34.878" v="382" actId="47"/>
        <pc:sldMkLst>
          <pc:docMk/>
          <pc:sldMk cId="683201319" sldId="272"/>
        </pc:sldMkLst>
      </pc:sldChg>
      <pc:sldChg chg="del">
        <pc:chgData name="Vinoth C. Selvam (c)" userId="1676911f-4125-435c-a888-23d1557ae477" providerId="ADAL" clId="{AAAF37A5-396C-44B8-A6B5-316B5FF145D9}" dt="2025-02-17T14:55:41.423" v="277" actId="47"/>
        <pc:sldMkLst>
          <pc:docMk/>
          <pc:sldMk cId="2411568697" sldId="273"/>
        </pc:sldMkLst>
      </pc:sldChg>
      <pc:sldChg chg="del">
        <pc:chgData name="Vinoth C. Selvam (c)" userId="1676911f-4125-435c-a888-23d1557ae477" providerId="ADAL" clId="{AAAF37A5-396C-44B8-A6B5-316B5FF145D9}" dt="2025-02-17T15:21:54.135" v="416" actId="47"/>
        <pc:sldMkLst>
          <pc:docMk/>
          <pc:sldMk cId="145348447" sldId="274"/>
        </pc:sldMkLst>
      </pc:sldChg>
      <pc:sldChg chg="del ord">
        <pc:chgData name="Vinoth C. Selvam (c)" userId="1676911f-4125-435c-a888-23d1557ae477" providerId="ADAL" clId="{AAAF37A5-396C-44B8-A6B5-316B5FF145D9}" dt="2025-02-17T15:15:43.935" v="383" actId="47"/>
        <pc:sldMkLst>
          <pc:docMk/>
          <pc:sldMk cId="386874656" sldId="275"/>
        </pc:sldMkLst>
      </pc:sldChg>
      <pc:sldChg chg="del">
        <pc:chgData name="Vinoth C. Selvam (c)" userId="1676911f-4125-435c-a888-23d1557ae477" providerId="ADAL" clId="{AAAF37A5-396C-44B8-A6B5-316B5FF145D9}" dt="2025-02-17T15:15:52.647" v="384" actId="47"/>
        <pc:sldMkLst>
          <pc:docMk/>
          <pc:sldMk cId="904992340" sldId="276"/>
        </pc:sldMkLst>
      </pc:sldChg>
      <pc:sldChg chg="del">
        <pc:chgData name="Vinoth C. Selvam (c)" userId="1676911f-4125-435c-a888-23d1557ae477" providerId="ADAL" clId="{AAAF37A5-396C-44B8-A6B5-316B5FF145D9}" dt="2025-02-17T14:56:15.878" v="280" actId="47"/>
        <pc:sldMkLst>
          <pc:docMk/>
          <pc:sldMk cId="2213633345" sldId="277"/>
        </pc:sldMkLst>
      </pc:sldChg>
      <pc:sldChg chg="del">
        <pc:chgData name="Vinoth C. Selvam (c)" userId="1676911f-4125-435c-a888-23d1557ae477" providerId="ADAL" clId="{AAAF37A5-396C-44B8-A6B5-316B5FF145D9}" dt="2025-02-17T15:15:52.873" v="385" actId="47"/>
        <pc:sldMkLst>
          <pc:docMk/>
          <pc:sldMk cId="3982779061" sldId="278"/>
        </pc:sldMkLst>
      </pc:sldChg>
      <pc:sldChg chg="del">
        <pc:chgData name="Vinoth C. Selvam (c)" userId="1676911f-4125-435c-a888-23d1557ae477" providerId="ADAL" clId="{AAAF37A5-396C-44B8-A6B5-316B5FF145D9}" dt="2025-02-17T15:15:53.052" v="386" actId="47"/>
        <pc:sldMkLst>
          <pc:docMk/>
          <pc:sldMk cId="1143468117" sldId="279"/>
        </pc:sldMkLst>
      </pc:sldChg>
      <pc:sldChg chg="del">
        <pc:chgData name="Vinoth C. Selvam (c)" userId="1676911f-4125-435c-a888-23d1557ae477" providerId="ADAL" clId="{AAAF37A5-396C-44B8-A6B5-316B5FF145D9}" dt="2025-02-17T15:15:53.771" v="387" actId="47"/>
        <pc:sldMkLst>
          <pc:docMk/>
          <pc:sldMk cId="3309299416" sldId="280"/>
        </pc:sldMkLst>
      </pc:sldChg>
      <pc:sldChg chg="del">
        <pc:chgData name="Vinoth C. Selvam (c)" userId="1676911f-4125-435c-a888-23d1557ae477" providerId="ADAL" clId="{AAAF37A5-396C-44B8-A6B5-316B5FF145D9}" dt="2025-02-17T15:15:54.423" v="388" actId="47"/>
        <pc:sldMkLst>
          <pc:docMk/>
          <pc:sldMk cId="3324640909" sldId="281"/>
        </pc:sldMkLst>
      </pc:sldChg>
      <pc:sldChg chg="del">
        <pc:chgData name="Vinoth C. Selvam (c)" userId="1676911f-4125-435c-a888-23d1557ae477" providerId="ADAL" clId="{AAAF37A5-396C-44B8-A6B5-316B5FF145D9}" dt="2025-02-17T15:15:55.421" v="389" actId="47"/>
        <pc:sldMkLst>
          <pc:docMk/>
          <pc:sldMk cId="2229212431" sldId="282"/>
        </pc:sldMkLst>
      </pc:sldChg>
      <pc:sldChg chg="del">
        <pc:chgData name="Vinoth C. Selvam (c)" userId="1676911f-4125-435c-a888-23d1557ae477" providerId="ADAL" clId="{AAAF37A5-396C-44B8-A6B5-316B5FF145D9}" dt="2025-02-17T15:15:55.910" v="390" actId="47"/>
        <pc:sldMkLst>
          <pc:docMk/>
          <pc:sldMk cId="623442639" sldId="283"/>
        </pc:sldMkLst>
      </pc:sldChg>
      <pc:sldChg chg="del">
        <pc:chgData name="Vinoth C. Selvam (c)" userId="1676911f-4125-435c-a888-23d1557ae477" providerId="ADAL" clId="{AAAF37A5-396C-44B8-A6B5-316B5FF145D9}" dt="2025-02-17T15:15:56.459" v="391" actId="47"/>
        <pc:sldMkLst>
          <pc:docMk/>
          <pc:sldMk cId="3101839409" sldId="284"/>
        </pc:sldMkLst>
      </pc:sldChg>
      <pc:sldChg chg="add del">
        <pc:chgData name="Vinoth C. Selvam (c)" userId="1676911f-4125-435c-a888-23d1557ae477" providerId="ADAL" clId="{AAAF37A5-396C-44B8-A6B5-316B5FF145D9}" dt="2025-02-17T15:15:58.054" v="392" actId="47"/>
        <pc:sldMkLst>
          <pc:docMk/>
          <pc:sldMk cId="3563535506" sldId="285"/>
        </pc:sldMkLst>
      </pc:sldChg>
      <pc:sldChg chg="del">
        <pc:chgData name="Vinoth C. Selvam (c)" userId="1676911f-4125-435c-a888-23d1557ae477" providerId="ADAL" clId="{AAAF37A5-396C-44B8-A6B5-316B5FF145D9}" dt="2025-02-17T14:28:47.123" v="124" actId="47"/>
        <pc:sldMkLst>
          <pc:docMk/>
          <pc:sldMk cId="3300966223" sldId="286"/>
        </pc:sldMkLst>
      </pc:sldChg>
      <pc:sldChg chg="del">
        <pc:chgData name="Vinoth C. Selvam (c)" userId="1676911f-4125-435c-a888-23d1557ae477" providerId="ADAL" clId="{AAAF37A5-396C-44B8-A6B5-316B5FF145D9}" dt="2025-02-17T15:15:58.684" v="393" actId="47"/>
        <pc:sldMkLst>
          <pc:docMk/>
          <pc:sldMk cId="2154400033" sldId="287"/>
        </pc:sldMkLst>
      </pc:sldChg>
      <pc:sldChg chg="del">
        <pc:chgData name="Vinoth C. Selvam (c)" userId="1676911f-4125-435c-a888-23d1557ae477" providerId="ADAL" clId="{AAAF37A5-396C-44B8-A6B5-316B5FF145D9}" dt="2025-02-17T15:42:04.202" v="581" actId="47"/>
        <pc:sldMkLst>
          <pc:docMk/>
          <pc:sldMk cId="3892151109" sldId="288"/>
        </pc:sldMkLst>
      </pc:sldChg>
      <pc:sldChg chg="del">
        <pc:chgData name="Vinoth C. Selvam (c)" userId="1676911f-4125-435c-a888-23d1557ae477" providerId="ADAL" clId="{AAAF37A5-396C-44B8-A6B5-316B5FF145D9}" dt="2025-02-17T15:42:06.236" v="582" actId="47"/>
        <pc:sldMkLst>
          <pc:docMk/>
          <pc:sldMk cId="1362917885" sldId="290"/>
        </pc:sldMkLst>
      </pc:sldChg>
      <pc:sldChg chg="addSp delSp modSp del mod">
        <pc:chgData name="Vinoth C. Selvam (c)" userId="1676911f-4125-435c-a888-23d1557ae477" providerId="ADAL" clId="{AAAF37A5-396C-44B8-A6B5-316B5FF145D9}" dt="2025-02-18T09:48:31.995" v="1129" actId="47"/>
        <pc:sldMkLst>
          <pc:docMk/>
          <pc:sldMk cId="361280848" sldId="291"/>
        </pc:sldMkLst>
      </pc:sldChg>
      <pc:sldChg chg="del">
        <pc:chgData name="Vinoth C. Selvam (c)" userId="1676911f-4125-435c-a888-23d1557ae477" providerId="ADAL" clId="{AAAF37A5-396C-44B8-A6B5-316B5FF145D9}" dt="2025-02-17T14:28:55.505" v="125" actId="47"/>
        <pc:sldMkLst>
          <pc:docMk/>
          <pc:sldMk cId="2004192871" sldId="292"/>
        </pc:sldMkLst>
      </pc:sldChg>
      <pc:sldChg chg="addSp modSp mod ord setBg">
        <pc:chgData name="Vinoth C. Selvam (c)" userId="1676911f-4125-435c-a888-23d1557ae477" providerId="ADAL" clId="{AAAF37A5-396C-44B8-A6B5-316B5FF145D9}" dt="2025-02-19T02:02:05.056" v="1174"/>
        <pc:sldMkLst>
          <pc:docMk/>
          <pc:sldMk cId="2856390995" sldId="294"/>
        </pc:sldMkLst>
        <pc:spChg chg="add mod">
          <ac:chgData name="Vinoth C. Selvam (c)" userId="1676911f-4125-435c-a888-23d1557ae477" providerId="ADAL" clId="{AAAF37A5-396C-44B8-A6B5-316B5FF145D9}" dt="2025-02-18T03:45:30.532" v="665" actId="20577"/>
          <ac:spMkLst>
            <pc:docMk/>
            <pc:sldMk cId="2856390995" sldId="294"/>
            <ac:spMk id="2" creationId="{C574FDBE-E097-8911-B47D-C4E93393421E}"/>
          </ac:spMkLst>
        </pc:spChg>
        <pc:spChg chg="add mod">
          <ac:chgData name="Vinoth C. Selvam (c)" userId="1676911f-4125-435c-a888-23d1557ae477" providerId="ADAL" clId="{AAAF37A5-396C-44B8-A6B5-316B5FF145D9}" dt="2025-02-18T03:58:26.215" v="842" actId="1038"/>
          <ac:spMkLst>
            <pc:docMk/>
            <pc:sldMk cId="2856390995" sldId="294"/>
            <ac:spMk id="4" creationId="{262E477F-7D3C-3E96-61DF-36BA7E6D138E}"/>
          </ac:spMkLst>
        </pc:spChg>
      </pc:sldChg>
      <pc:sldChg chg="modSp mod setBg">
        <pc:chgData name="Vinoth C. Selvam (c)" userId="1676911f-4125-435c-a888-23d1557ae477" providerId="ADAL" clId="{AAAF37A5-396C-44B8-A6B5-316B5FF145D9}" dt="2025-02-19T03:04:44.490" v="1273" actId="20577"/>
        <pc:sldMkLst>
          <pc:docMk/>
          <pc:sldMk cId="469879269" sldId="298"/>
        </pc:sldMkLst>
        <pc:spChg chg="mod">
          <ac:chgData name="Vinoth C. Selvam (c)" userId="1676911f-4125-435c-a888-23d1557ae477" providerId="ADAL" clId="{AAAF37A5-396C-44B8-A6B5-316B5FF145D9}" dt="2025-02-19T02:02:45.341" v="1180" actId="1076"/>
          <ac:spMkLst>
            <pc:docMk/>
            <pc:sldMk cId="469879269" sldId="298"/>
            <ac:spMk id="2" creationId="{6719F29B-F233-48AF-8261-F33A4E079E3E}"/>
          </ac:spMkLst>
        </pc:spChg>
        <pc:spChg chg="mod">
          <ac:chgData name="Vinoth C. Selvam (c)" userId="1676911f-4125-435c-a888-23d1557ae477" providerId="ADAL" clId="{AAAF37A5-396C-44B8-A6B5-316B5FF145D9}" dt="2025-02-19T03:04:44.490" v="1273" actId="20577"/>
          <ac:spMkLst>
            <pc:docMk/>
            <pc:sldMk cId="469879269" sldId="298"/>
            <ac:spMk id="3" creationId="{35E3EA69-4E0E-41BD-8095-A124225A2647}"/>
          </ac:spMkLst>
        </pc:spChg>
      </pc:sldChg>
      <pc:sldChg chg="addSp delSp modSp mod">
        <pc:chgData name="Vinoth C. Selvam (c)" userId="1676911f-4125-435c-a888-23d1557ae477" providerId="ADAL" clId="{AAAF37A5-396C-44B8-A6B5-316B5FF145D9}" dt="2025-03-06T02:25:21.766" v="1899" actId="21"/>
        <pc:sldMkLst>
          <pc:docMk/>
          <pc:sldMk cId="1237034521" sldId="299"/>
        </pc:sldMkLst>
        <pc:spChg chg="add del">
          <ac:chgData name="Vinoth C. Selvam (c)" userId="1676911f-4125-435c-a888-23d1557ae477" providerId="ADAL" clId="{AAAF37A5-396C-44B8-A6B5-316B5FF145D9}" dt="2025-03-06T02:25:21.766" v="1899" actId="21"/>
          <ac:spMkLst>
            <pc:docMk/>
            <pc:sldMk cId="1237034521" sldId="299"/>
            <ac:spMk id="5" creationId="{3C85688C-6F17-4E7D-B527-9A718C6967A0}"/>
          </ac:spMkLst>
        </pc:spChg>
        <pc:spChg chg="add del mod">
          <ac:chgData name="Vinoth C. Selvam (c)" userId="1676911f-4125-435c-a888-23d1557ae477" providerId="ADAL" clId="{AAAF37A5-396C-44B8-A6B5-316B5FF145D9}" dt="2025-03-06T02:25:21.766" v="1899" actId="21"/>
          <ac:spMkLst>
            <pc:docMk/>
            <pc:sldMk cId="1237034521" sldId="299"/>
            <ac:spMk id="7" creationId="{3883670F-8E96-4D90-8A8D-FE5A51A497DE}"/>
          </ac:spMkLst>
        </pc:spChg>
        <pc:spChg chg="add del mod">
          <ac:chgData name="Vinoth C. Selvam (c)" userId="1676911f-4125-435c-a888-23d1557ae477" providerId="ADAL" clId="{AAAF37A5-396C-44B8-A6B5-316B5FF145D9}" dt="2025-03-06T02:25:21.766" v="1899" actId="21"/>
          <ac:spMkLst>
            <pc:docMk/>
            <pc:sldMk cId="1237034521" sldId="299"/>
            <ac:spMk id="10" creationId="{48BB97F6-D48D-456B-C654-C9DE3409477E}"/>
          </ac:spMkLst>
        </pc:spChg>
        <pc:spChg chg="add del mod">
          <ac:chgData name="Vinoth C. Selvam (c)" userId="1676911f-4125-435c-a888-23d1557ae477" providerId="ADAL" clId="{AAAF37A5-396C-44B8-A6B5-316B5FF145D9}" dt="2025-03-06T02:25:21.766" v="1899" actId="21"/>
          <ac:spMkLst>
            <pc:docMk/>
            <pc:sldMk cId="1237034521" sldId="299"/>
            <ac:spMk id="12" creationId="{2A7480D8-C826-B2EE-2D00-5FE32FCC52BE}"/>
          </ac:spMkLst>
        </pc:spChg>
        <pc:picChg chg="mod">
          <ac:chgData name="Vinoth C. Selvam (c)" userId="1676911f-4125-435c-a888-23d1557ae477" providerId="ADAL" clId="{AAAF37A5-396C-44B8-A6B5-316B5FF145D9}" dt="2025-02-19T01:59:04.201" v="1147" actId="1038"/>
          <ac:picMkLst>
            <pc:docMk/>
            <pc:sldMk cId="1237034521" sldId="299"/>
            <ac:picMk id="2" creationId="{D46479A3-607D-7D34-B2B8-C87C13A23264}"/>
          </ac:picMkLst>
        </pc:picChg>
        <pc:picChg chg="mod">
          <ac:chgData name="Vinoth C. Selvam (c)" userId="1676911f-4125-435c-a888-23d1557ae477" providerId="ADAL" clId="{AAAF37A5-396C-44B8-A6B5-316B5FF145D9}" dt="2025-02-19T01:59:08.542" v="1155" actId="1037"/>
          <ac:picMkLst>
            <pc:docMk/>
            <pc:sldMk cId="1237034521" sldId="299"/>
            <ac:picMk id="3" creationId="{FED33658-113E-C99E-2788-FAD199E42A0C}"/>
          </ac:picMkLst>
        </pc:picChg>
        <pc:picChg chg="mod">
          <ac:chgData name="Vinoth C. Selvam (c)" userId="1676911f-4125-435c-a888-23d1557ae477" providerId="ADAL" clId="{AAAF37A5-396C-44B8-A6B5-316B5FF145D9}" dt="2025-02-19T01:59:11.727" v="1162" actId="1035"/>
          <ac:picMkLst>
            <pc:docMk/>
            <pc:sldMk cId="1237034521" sldId="299"/>
            <ac:picMk id="8" creationId="{81725E8C-A904-6E61-AEFD-91C751955A48}"/>
          </ac:picMkLst>
        </pc:picChg>
      </pc:sldChg>
      <pc:sldChg chg="modSp mod">
        <pc:chgData name="Vinoth C. Selvam (c)" userId="1676911f-4125-435c-a888-23d1557ae477" providerId="ADAL" clId="{AAAF37A5-396C-44B8-A6B5-316B5FF145D9}" dt="2025-03-06T02:30:53.379" v="1900" actId="14100"/>
        <pc:sldMkLst>
          <pc:docMk/>
          <pc:sldMk cId="920173932" sldId="300"/>
        </pc:sldMkLst>
        <pc:spChg chg="mod">
          <ac:chgData name="Vinoth C. Selvam (c)" userId="1676911f-4125-435c-a888-23d1557ae477" providerId="ADAL" clId="{AAAF37A5-396C-44B8-A6B5-316B5FF145D9}" dt="2025-03-06T02:30:53.379" v="1900" actId="14100"/>
          <ac:spMkLst>
            <pc:docMk/>
            <pc:sldMk cId="920173932" sldId="300"/>
            <ac:spMk id="2" creationId="{38FFA191-5CCC-43CB-BD83-4F80ED362608}"/>
          </ac:spMkLst>
        </pc:spChg>
      </pc:sldChg>
      <pc:sldChg chg="modSp mod ord">
        <pc:chgData name="Vinoth C. Selvam (c)" userId="1676911f-4125-435c-a888-23d1557ae477" providerId="ADAL" clId="{AAAF37A5-396C-44B8-A6B5-316B5FF145D9}" dt="2025-02-17T14:00:45.088" v="35" actId="255"/>
        <pc:sldMkLst>
          <pc:docMk/>
          <pc:sldMk cId="703024546" sldId="2147482317"/>
        </pc:sldMkLst>
        <pc:spChg chg="mod">
          <ac:chgData name="Vinoth C. Selvam (c)" userId="1676911f-4125-435c-a888-23d1557ae477" providerId="ADAL" clId="{AAAF37A5-396C-44B8-A6B5-316B5FF145D9}" dt="2025-02-17T14:00:45.088" v="35" actId="255"/>
          <ac:spMkLst>
            <pc:docMk/>
            <pc:sldMk cId="703024546" sldId="2147482317"/>
            <ac:spMk id="194" creationId="{A672B3C1-37A9-0467-3D82-CA7BE4F27835}"/>
          </ac:spMkLst>
        </pc:spChg>
      </pc:sldChg>
      <pc:sldChg chg="modSp mod ord">
        <pc:chgData name="Vinoth C. Selvam (c)" userId="1676911f-4125-435c-a888-23d1557ae477" providerId="ADAL" clId="{AAAF37A5-396C-44B8-A6B5-316B5FF145D9}" dt="2025-02-18T03:51:50.346" v="764" actId="1038"/>
        <pc:sldMkLst>
          <pc:docMk/>
          <pc:sldMk cId="2945823482" sldId="2147482381"/>
        </pc:sldMkLst>
        <pc:spChg chg="mod">
          <ac:chgData name="Vinoth C. Selvam (c)" userId="1676911f-4125-435c-a888-23d1557ae477" providerId="ADAL" clId="{AAAF37A5-396C-44B8-A6B5-316B5FF145D9}" dt="2025-02-18T03:51:45.292" v="761" actId="108"/>
          <ac:spMkLst>
            <pc:docMk/>
            <pc:sldMk cId="2945823482" sldId="2147482381"/>
            <ac:spMk id="8" creationId="{D7299F1F-43A8-8B40-9B30-870EBA8C1182}"/>
          </ac:spMkLst>
        </pc:spChg>
        <pc:picChg chg="mod">
          <ac:chgData name="Vinoth C. Selvam (c)" userId="1676911f-4125-435c-a888-23d1557ae477" providerId="ADAL" clId="{AAAF37A5-396C-44B8-A6B5-316B5FF145D9}" dt="2025-02-18T03:51:50.346" v="764" actId="1038"/>
          <ac:picMkLst>
            <pc:docMk/>
            <pc:sldMk cId="2945823482" sldId="2147482381"/>
            <ac:picMk id="9" creationId="{5CC612F2-0DDE-76C6-AE99-D83271467508}"/>
          </ac:picMkLst>
        </pc:picChg>
      </pc:sldChg>
      <pc:sldChg chg="addSp delSp modSp mod">
        <pc:chgData name="Vinoth C. Selvam (c)" userId="1676911f-4125-435c-a888-23d1557ae477" providerId="ADAL" clId="{AAAF37A5-396C-44B8-A6B5-316B5FF145D9}" dt="2025-02-18T03:49:23.220" v="698" actId="122"/>
        <pc:sldMkLst>
          <pc:docMk/>
          <pc:sldMk cId="2899197454" sldId="2147482382"/>
        </pc:sldMkLst>
        <pc:spChg chg="mod">
          <ac:chgData name="Vinoth C. Selvam (c)" userId="1676911f-4125-435c-a888-23d1557ae477" providerId="ADAL" clId="{AAAF37A5-396C-44B8-A6B5-316B5FF145D9}" dt="2025-02-18T03:49:23.220" v="698" actId="122"/>
          <ac:spMkLst>
            <pc:docMk/>
            <pc:sldMk cId="2899197454" sldId="2147482382"/>
            <ac:spMk id="2" creationId="{C1CE729E-6E2F-9449-F1DE-EA891AA82837}"/>
          </ac:spMkLst>
        </pc:spChg>
        <pc:spChg chg="add mod">
          <ac:chgData name="Vinoth C. Selvam (c)" userId="1676911f-4125-435c-a888-23d1557ae477" providerId="ADAL" clId="{AAAF37A5-396C-44B8-A6B5-316B5FF145D9}" dt="2025-02-18T03:44:25.163" v="651" actId="20577"/>
          <ac:spMkLst>
            <pc:docMk/>
            <pc:sldMk cId="2899197454" sldId="2147482382"/>
            <ac:spMk id="3" creationId="{FFC7158B-AB09-6CEB-1E9C-BEC197F70012}"/>
          </ac:spMkLst>
        </pc:spChg>
        <pc:spChg chg="mod">
          <ac:chgData name="Vinoth C. Selvam (c)" userId="1676911f-4125-435c-a888-23d1557ae477" providerId="ADAL" clId="{AAAF37A5-396C-44B8-A6B5-316B5FF145D9}" dt="2025-02-18T03:43:51.761" v="642" actId="255"/>
          <ac:spMkLst>
            <pc:docMk/>
            <pc:sldMk cId="2899197454" sldId="2147482382"/>
            <ac:spMk id="4" creationId="{C40D4BC7-8430-BC50-492D-DB4DB178FFAB}"/>
          </ac:spMkLst>
        </pc:spChg>
      </pc:sldChg>
      <pc:sldChg chg="del">
        <pc:chgData name="Vinoth C. Selvam (c)" userId="1676911f-4125-435c-a888-23d1557ae477" providerId="ADAL" clId="{AAAF37A5-396C-44B8-A6B5-316B5FF145D9}" dt="2025-02-17T14:13:22.171" v="121" actId="47"/>
        <pc:sldMkLst>
          <pc:docMk/>
          <pc:sldMk cId="4128666788" sldId="2147482383"/>
        </pc:sldMkLst>
      </pc:sldChg>
      <pc:sldChg chg="add">
        <pc:chgData name="Vinoth C. Selvam (c)" userId="1676911f-4125-435c-a888-23d1557ae477" providerId="ADAL" clId="{AAAF37A5-396C-44B8-A6B5-316B5FF145D9}" dt="2025-02-16T14:35:59.985" v="0"/>
        <pc:sldMkLst>
          <pc:docMk/>
          <pc:sldMk cId="3907497667" sldId="2147482384"/>
        </pc:sldMkLst>
      </pc:sldChg>
      <pc:sldChg chg="addSp delSp modSp add mod setBg">
        <pc:chgData name="Vinoth C. Selvam (c)" userId="1676911f-4125-435c-a888-23d1557ae477" providerId="ADAL" clId="{AAAF37A5-396C-44B8-A6B5-316B5FF145D9}" dt="2025-02-19T02:02:05.056" v="1174"/>
        <pc:sldMkLst>
          <pc:docMk/>
          <pc:sldMk cId="1888828330" sldId="2147482385"/>
        </pc:sldMkLst>
        <pc:spChg chg="add mod">
          <ac:chgData name="Vinoth C. Selvam (c)" userId="1676911f-4125-435c-a888-23d1557ae477" providerId="ADAL" clId="{AAAF37A5-396C-44B8-A6B5-316B5FF145D9}" dt="2025-02-18T03:47:54.230" v="691" actId="6549"/>
          <ac:spMkLst>
            <pc:docMk/>
            <pc:sldMk cId="1888828330" sldId="2147482385"/>
            <ac:spMk id="3" creationId="{26008B54-E8E4-D1AA-DB6F-6248E69E4FA1}"/>
          </ac:spMkLst>
        </pc:spChg>
        <pc:spChg chg="add mod">
          <ac:chgData name="Vinoth C. Selvam (c)" userId="1676911f-4125-435c-a888-23d1557ae477" providerId="ADAL" clId="{AAAF37A5-396C-44B8-A6B5-316B5FF145D9}" dt="2025-02-18T03:45:03.588" v="655" actId="1076"/>
          <ac:spMkLst>
            <pc:docMk/>
            <pc:sldMk cId="1888828330" sldId="2147482385"/>
            <ac:spMk id="6" creationId="{2E60E39E-386F-7FA3-72EA-A7D788141AFF}"/>
          </ac:spMkLst>
        </pc:spChg>
      </pc:sldChg>
      <pc:sldChg chg="addSp delSp modSp add mod setBg">
        <pc:chgData name="Vinoth C. Selvam (c)" userId="1676911f-4125-435c-a888-23d1557ae477" providerId="ADAL" clId="{AAAF37A5-396C-44B8-A6B5-316B5FF145D9}" dt="2025-02-21T05:40:51.606" v="1897" actId="20577"/>
        <pc:sldMkLst>
          <pc:docMk/>
          <pc:sldMk cId="504937677" sldId="2147482386"/>
        </pc:sldMkLst>
        <pc:spChg chg="add del mod">
          <ac:chgData name="Vinoth C. Selvam (c)" userId="1676911f-4125-435c-a888-23d1557ae477" providerId="ADAL" clId="{AAAF37A5-396C-44B8-A6B5-316B5FF145D9}" dt="2025-02-21T05:40:51.606" v="1897" actId="20577"/>
          <ac:spMkLst>
            <pc:docMk/>
            <pc:sldMk cId="504937677" sldId="2147482386"/>
            <ac:spMk id="2" creationId="{55546755-78AC-093D-4508-25E97AB40F35}"/>
          </ac:spMkLst>
        </pc:spChg>
        <pc:spChg chg="add del mod">
          <ac:chgData name="Vinoth C. Selvam (c)" userId="1676911f-4125-435c-a888-23d1557ae477" providerId="ADAL" clId="{AAAF37A5-396C-44B8-A6B5-316B5FF145D9}" dt="2025-02-17T14:43:49.289" v="192" actId="478"/>
          <ac:spMkLst>
            <pc:docMk/>
            <pc:sldMk cId="504937677" sldId="2147482386"/>
            <ac:spMk id="4" creationId="{DD5BE9C1-A4FA-F3F0-7978-EBB042639E0E}"/>
          </ac:spMkLst>
        </pc:spChg>
        <pc:spChg chg="add del mod">
          <ac:chgData name="Vinoth C. Selvam (c)" userId="1676911f-4125-435c-a888-23d1557ae477" providerId="ADAL" clId="{AAAF37A5-396C-44B8-A6B5-316B5FF145D9}" dt="2025-02-17T14:43:49.289" v="192" actId="478"/>
          <ac:spMkLst>
            <pc:docMk/>
            <pc:sldMk cId="504937677" sldId="2147482386"/>
            <ac:spMk id="5" creationId="{0CAB9799-BE22-3938-07C4-564BB05B55F4}"/>
          </ac:spMkLst>
        </pc:spChg>
        <pc:spChg chg="add del mod">
          <ac:chgData name="Vinoth C. Selvam (c)" userId="1676911f-4125-435c-a888-23d1557ae477" providerId="ADAL" clId="{AAAF37A5-396C-44B8-A6B5-316B5FF145D9}" dt="2025-02-18T03:57:52.874" v="828" actId="14100"/>
          <ac:spMkLst>
            <pc:docMk/>
            <pc:sldMk cId="504937677" sldId="2147482386"/>
            <ac:spMk id="6" creationId="{18F29559-80BD-4B0D-324F-54A32D962277}"/>
          </ac:spMkLst>
        </pc:spChg>
      </pc:sldChg>
      <pc:sldChg chg="addSp delSp modSp add mod setBg">
        <pc:chgData name="Vinoth C. Selvam (c)" userId="1676911f-4125-435c-a888-23d1557ae477" providerId="ADAL" clId="{AAAF37A5-396C-44B8-A6B5-316B5FF145D9}" dt="2025-02-21T05:40:42.267" v="1893"/>
        <pc:sldMkLst>
          <pc:docMk/>
          <pc:sldMk cId="2287663406" sldId="2147482387"/>
        </pc:sldMkLst>
        <pc:spChg chg="add mod">
          <ac:chgData name="Vinoth C. Selvam (c)" userId="1676911f-4125-435c-a888-23d1557ae477" providerId="ADAL" clId="{AAAF37A5-396C-44B8-A6B5-316B5FF145D9}" dt="2025-02-21T05:40:42.267" v="1893"/>
          <ac:spMkLst>
            <pc:docMk/>
            <pc:sldMk cId="2287663406" sldId="2147482387"/>
            <ac:spMk id="3" creationId="{D2CDA421-9B26-65AF-78FE-E001B42356B2}"/>
          </ac:spMkLst>
        </pc:spChg>
        <pc:spChg chg="mod">
          <ac:chgData name="Vinoth C. Selvam (c)" userId="1676911f-4125-435c-a888-23d1557ae477" providerId="ADAL" clId="{AAAF37A5-396C-44B8-A6B5-316B5FF145D9}" dt="2025-02-18T03:58:52.212" v="844" actId="14100"/>
          <ac:spMkLst>
            <pc:docMk/>
            <pc:sldMk cId="2287663406" sldId="2147482387"/>
            <ac:spMk id="6" creationId="{BBC75B5F-FDB9-65B1-94A8-8E1EBC05EC70}"/>
          </ac:spMkLst>
        </pc:spChg>
      </pc:sldChg>
      <pc:sldChg chg="addSp modSp add mod setBg">
        <pc:chgData name="Vinoth C. Selvam (c)" userId="1676911f-4125-435c-a888-23d1557ae477" providerId="ADAL" clId="{AAAF37A5-396C-44B8-A6B5-316B5FF145D9}" dt="2025-02-19T02:06:12.468" v="1191" actId="14100"/>
        <pc:sldMkLst>
          <pc:docMk/>
          <pc:sldMk cId="1221843540" sldId="2147482388"/>
        </pc:sldMkLst>
        <pc:spChg chg="mod">
          <ac:chgData name="Vinoth C. Selvam (c)" userId="1676911f-4125-435c-a888-23d1557ae477" providerId="ADAL" clId="{AAAF37A5-396C-44B8-A6B5-316B5FF145D9}" dt="2025-02-18T06:40:41.329" v="875" actId="122"/>
          <ac:spMkLst>
            <pc:docMk/>
            <pc:sldMk cId="1221843540" sldId="2147482388"/>
            <ac:spMk id="2" creationId="{96A0E468-F920-B398-29E8-8B90A539857A}"/>
          </ac:spMkLst>
        </pc:spChg>
        <pc:spChg chg="mod">
          <ac:chgData name="Vinoth C. Selvam (c)" userId="1676911f-4125-435c-a888-23d1557ae477" providerId="ADAL" clId="{AAAF37A5-396C-44B8-A6B5-316B5FF145D9}" dt="2025-02-18T06:40:33.635" v="873" actId="14100"/>
          <ac:spMkLst>
            <pc:docMk/>
            <pc:sldMk cId="1221843540" sldId="2147482388"/>
            <ac:spMk id="4" creationId="{D5FE18C2-ABE6-922F-F96C-D3EB758133BA}"/>
          </ac:spMkLst>
        </pc:spChg>
        <pc:picChg chg="add mod">
          <ac:chgData name="Vinoth C. Selvam (c)" userId="1676911f-4125-435c-a888-23d1557ae477" providerId="ADAL" clId="{AAAF37A5-396C-44B8-A6B5-316B5FF145D9}" dt="2025-02-19T02:06:12.468" v="1191" actId="14100"/>
          <ac:picMkLst>
            <pc:docMk/>
            <pc:sldMk cId="1221843540" sldId="2147482388"/>
            <ac:picMk id="3" creationId="{8C181C85-0E74-F72F-C79B-04D171443326}"/>
          </ac:picMkLst>
        </pc:picChg>
        <pc:picChg chg="mod">
          <ac:chgData name="Vinoth C. Selvam (c)" userId="1676911f-4125-435c-a888-23d1557ae477" providerId="ADAL" clId="{AAAF37A5-396C-44B8-A6B5-316B5FF145D9}" dt="2025-02-18T06:39:51.723" v="865" actId="208"/>
          <ac:picMkLst>
            <pc:docMk/>
            <pc:sldMk cId="1221843540" sldId="2147482388"/>
            <ac:picMk id="5" creationId="{FF6749D4-C7F9-5692-677F-022651627977}"/>
          </ac:picMkLst>
        </pc:picChg>
      </pc:sldChg>
      <pc:sldChg chg="addSp delSp modSp add mod setBg">
        <pc:chgData name="Vinoth C. Selvam (c)" userId="1676911f-4125-435c-a888-23d1557ae477" providerId="ADAL" clId="{AAAF37A5-396C-44B8-A6B5-316B5FF145D9}" dt="2025-02-18T04:02:22.002" v="849" actId="122"/>
        <pc:sldMkLst>
          <pc:docMk/>
          <pc:sldMk cId="1773330563" sldId="2147482389"/>
        </pc:sldMkLst>
        <pc:spChg chg="mod">
          <ac:chgData name="Vinoth C. Selvam (c)" userId="1676911f-4125-435c-a888-23d1557ae477" providerId="ADAL" clId="{AAAF37A5-396C-44B8-A6B5-316B5FF145D9}" dt="2025-02-18T04:02:22.002" v="849" actId="122"/>
          <ac:spMkLst>
            <pc:docMk/>
            <pc:sldMk cId="1773330563" sldId="2147482389"/>
            <ac:spMk id="2" creationId="{68CF42E6-5CBE-354A-0D6D-401BDFC8A4D8}"/>
          </ac:spMkLst>
        </pc:spChg>
        <pc:picChg chg="add mod">
          <ac:chgData name="Vinoth C. Selvam (c)" userId="1676911f-4125-435c-a888-23d1557ae477" providerId="ADAL" clId="{AAAF37A5-396C-44B8-A6B5-316B5FF145D9}" dt="2025-02-17T15:15:03.997" v="379" actId="1582"/>
          <ac:picMkLst>
            <pc:docMk/>
            <pc:sldMk cId="1773330563" sldId="2147482389"/>
            <ac:picMk id="7" creationId="{20A15C90-DD28-BD83-B901-6CEC6D0D8AD5}"/>
          </ac:picMkLst>
        </pc:picChg>
        <pc:picChg chg="add mod">
          <ac:chgData name="Vinoth C. Selvam (c)" userId="1676911f-4125-435c-a888-23d1557ae477" providerId="ADAL" clId="{AAAF37A5-396C-44B8-A6B5-316B5FF145D9}" dt="2025-02-17T15:15:17.393" v="381" actId="208"/>
          <ac:picMkLst>
            <pc:docMk/>
            <pc:sldMk cId="1773330563" sldId="2147482389"/>
            <ac:picMk id="8" creationId="{431AC603-204F-0909-1C3A-A052D2BF21AE}"/>
          </ac:picMkLst>
        </pc:picChg>
      </pc:sldChg>
      <pc:sldChg chg="addSp delSp modSp add mod ord">
        <pc:chgData name="Vinoth C. Selvam (c)" userId="1676911f-4125-435c-a888-23d1557ae477" providerId="ADAL" clId="{AAAF37A5-396C-44B8-A6B5-316B5FF145D9}" dt="2025-02-19T02:05:46.748" v="1190" actId="1076"/>
        <pc:sldMkLst>
          <pc:docMk/>
          <pc:sldMk cId="1964199131" sldId="2147482390"/>
        </pc:sldMkLst>
        <pc:spChg chg="mod">
          <ac:chgData name="Vinoth C. Selvam (c)" userId="1676911f-4125-435c-a888-23d1557ae477" providerId="ADAL" clId="{AAAF37A5-396C-44B8-A6B5-316B5FF145D9}" dt="2025-02-19T02:05:46.748" v="1190" actId="1076"/>
          <ac:spMkLst>
            <pc:docMk/>
            <pc:sldMk cId="1964199131" sldId="2147482390"/>
            <ac:spMk id="2" creationId="{4BB85F5B-F49F-671F-1B89-E55763D3ED9C}"/>
          </ac:spMkLst>
        </pc:spChg>
        <pc:spChg chg="add mod">
          <ac:chgData name="Vinoth C. Selvam (c)" userId="1676911f-4125-435c-a888-23d1557ae477" providerId="ADAL" clId="{AAAF37A5-396C-44B8-A6B5-316B5FF145D9}" dt="2025-02-19T02:05:30.171" v="1188" actId="20577"/>
          <ac:spMkLst>
            <pc:docMk/>
            <pc:sldMk cId="1964199131" sldId="2147482390"/>
            <ac:spMk id="5" creationId="{0C5C74C3-8F5D-4E49-45FB-A26A58E69190}"/>
          </ac:spMkLst>
        </pc:spChg>
      </pc:sldChg>
      <pc:sldChg chg="add del setBg">
        <pc:chgData name="Vinoth C. Selvam (c)" userId="1676911f-4125-435c-a888-23d1557ae477" providerId="ADAL" clId="{AAAF37A5-396C-44B8-A6B5-316B5FF145D9}" dt="2025-02-17T15:22:17.489" v="418"/>
        <pc:sldMkLst>
          <pc:docMk/>
          <pc:sldMk cId="965256093" sldId="2147482391"/>
        </pc:sldMkLst>
      </pc:sldChg>
      <pc:sldChg chg="addSp delSp modSp add mod setBg modNotesTx">
        <pc:chgData name="Vinoth C. Selvam (c)" userId="1676911f-4125-435c-a888-23d1557ae477" providerId="ADAL" clId="{AAAF37A5-396C-44B8-A6B5-316B5FF145D9}" dt="2025-02-18T08:12:51.654" v="908" actId="2711"/>
        <pc:sldMkLst>
          <pc:docMk/>
          <pc:sldMk cId="1301767001" sldId="2147482391"/>
        </pc:sldMkLst>
        <pc:spChg chg="mod">
          <ac:chgData name="Vinoth C. Selvam (c)" userId="1676911f-4125-435c-a888-23d1557ae477" providerId="ADAL" clId="{AAAF37A5-396C-44B8-A6B5-316B5FF145D9}" dt="2025-02-18T08:12:43.154" v="905" actId="1035"/>
          <ac:spMkLst>
            <pc:docMk/>
            <pc:sldMk cId="1301767001" sldId="2147482391"/>
            <ac:spMk id="2" creationId="{1EE1AA6B-3612-7939-E3E2-525853AF9107}"/>
          </ac:spMkLst>
        </pc:spChg>
        <pc:spChg chg="mod">
          <ac:chgData name="Vinoth C. Selvam (c)" userId="1676911f-4125-435c-a888-23d1557ae477" providerId="ADAL" clId="{AAAF37A5-396C-44B8-A6B5-316B5FF145D9}" dt="2025-02-18T08:12:51.654" v="908" actId="2711"/>
          <ac:spMkLst>
            <pc:docMk/>
            <pc:sldMk cId="1301767001" sldId="2147482391"/>
            <ac:spMk id="4" creationId="{78FC6FAA-ECF1-EE0A-A38C-0BEE61ADBDE3}"/>
          </ac:spMkLst>
        </pc:spChg>
        <pc:picChg chg="add mod">
          <ac:chgData name="Vinoth C. Selvam (c)" userId="1676911f-4125-435c-a888-23d1557ae477" providerId="ADAL" clId="{AAAF37A5-396C-44B8-A6B5-316B5FF145D9}" dt="2025-02-18T08:11:47.676" v="890" actId="1582"/>
          <ac:picMkLst>
            <pc:docMk/>
            <pc:sldMk cId="1301767001" sldId="2147482391"/>
            <ac:picMk id="7" creationId="{54E9ACE4-6BBD-8738-3131-6D4C0F9F3E2D}"/>
          </ac:picMkLst>
        </pc:picChg>
        <pc:picChg chg="add mod">
          <ac:chgData name="Vinoth C. Selvam (c)" userId="1676911f-4125-435c-a888-23d1557ae477" providerId="ADAL" clId="{AAAF37A5-396C-44B8-A6B5-316B5FF145D9}" dt="2025-02-18T08:12:12.202" v="894" actId="1582"/>
          <ac:picMkLst>
            <pc:docMk/>
            <pc:sldMk cId="1301767001" sldId="2147482391"/>
            <ac:picMk id="8" creationId="{4E83BCB2-7496-C41E-5396-112CF4DAA22D}"/>
          </ac:picMkLst>
        </pc:picChg>
      </pc:sldChg>
      <pc:sldChg chg="addSp delSp modSp add mod">
        <pc:chgData name="Vinoth C. Selvam (c)" userId="1676911f-4125-435c-a888-23d1557ae477" providerId="ADAL" clId="{AAAF37A5-396C-44B8-A6B5-316B5FF145D9}" dt="2025-02-18T09:47:41.304" v="1121" actId="1076"/>
        <pc:sldMkLst>
          <pc:docMk/>
          <pc:sldMk cId="2041381540" sldId="2147482392"/>
        </pc:sldMkLst>
        <pc:spChg chg="mod">
          <ac:chgData name="Vinoth C. Selvam (c)" userId="1676911f-4125-435c-a888-23d1557ae477" providerId="ADAL" clId="{AAAF37A5-396C-44B8-A6B5-316B5FF145D9}" dt="2025-02-18T09:28:56.284" v="986" actId="122"/>
          <ac:spMkLst>
            <pc:docMk/>
            <pc:sldMk cId="2041381540" sldId="2147482392"/>
            <ac:spMk id="2" creationId="{D48D4CE0-376A-E83E-20F9-F8B97F81D71C}"/>
          </ac:spMkLst>
        </pc:spChg>
        <pc:spChg chg="mod">
          <ac:chgData name="Vinoth C. Selvam (c)" userId="1676911f-4125-435c-a888-23d1557ae477" providerId="ADAL" clId="{AAAF37A5-396C-44B8-A6B5-316B5FF145D9}" dt="2025-02-18T09:47:30.652" v="1120" actId="2711"/>
          <ac:spMkLst>
            <pc:docMk/>
            <pc:sldMk cId="2041381540" sldId="2147482392"/>
            <ac:spMk id="4" creationId="{4AD793BD-BD57-4464-9E5B-42B5164029D0}"/>
          </ac:spMkLst>
        </pc:spChg>
        <pc:picChg chg="add mod">
          <ac:chgData name="Vinoth C. Selvam (c)" userId="1676911f-4125-435c-a888-23d1557ae477" providerId="ADAL" clId="{AAAF37A5-396C-44B8-A6B5-316B5FF145D9}" dt="2025-02-18T09:47:41.304" v="1121" actId="1076"/>
          <ac:picMkLst>
            <pc:docMk/>
            <pc:sldMk cId="2041381540" sldId="2147482392"/>
            <ac:picMk id="7" creationId="{CF8ABB0B-1137-F385-DA90-6F86BEBAA4B4}"/>
          </ac:picMkLst>
        </pc:picChg>
      </pc:sldChg>
      <pc:sldChg chg="addSp delSp modSp add mod modNotesTx">
        <pc:chgData name="Vinoth C. Selvam (c)" userId="1676911f-4125-435c-a888-23d1557ae477" providerId="ADAL" clId="{AAAF37A5-396C-44B8-A6B5-316B5FF145D9}" dt="2025-02-18T09:23:08.817" v="944" actId="1035"/>
        <pc:sldMkLst>
          <pc:docMk/>
          <pc:sldMk cId="3430155288" sldId="2147482393"/>
        </pc:sldMkLst>
        <pc:spChg chg="mod">
          <ac:chgData name="Vinoth C. Selvam (c)" userId="1676911f-4125-435c-a888-23d1557ae477" providerId="ADAL" clId="{AAAF37A5-396C-44B8-A6B5-316B5FF145D9}" dt="2025-02-18T09:22:02.094" v="938" actId="1076"/>
          <ac:spMkLst>
            <pc:docMk/>
            <pc:sldMk cId="3430155288" sldId="2147482393"/>
            <ac:spMk id="2" creationId="{5BA9558B-162F-2D50-72E8-5E171D860485}"/>
          </ac:spMkLst>
        </pc:spChg>
        <pc:spChg chg="mod ord">
          <ac:chgData name="Vinoth C. Selvam (c)" userId="1676911f-4125-435c-a888-23d1557ae477" providerId="ADAL" clId="{AAAF37A5-396C-44B8-A6B5-316B5FF145D9}" dt="2025-02-18T09:23:08.817" v="944" actId="1035"/>
          <ac:spMkLst>
            <pc:docMk/>
            <pc:sldMk cId="3430155288" sldId="2147482393"/>
            <ac:spMk id="4" creationId="{65D494A8-4B08-2AA2-268F-341958A76A4B}"/>
          </ac:spMkLst>
        </pc:spChg>
        <pc:picChg chg="add mod">
          <ac:chgData name="Vinoth C. Selvam (c)" userId="1676911f-4125-435c-a888-23d1557ae477" providerId="ADAL" clId="{AAAF37A5-396C-44B8-A6B5-316B5FF145D9}" dt="2025-02-18T09:21:23.503" v="931" actId="1582"/>
          <ac:picMkLst>
            <pc:docMk/>
            <pc:sldMk cId="3430155288" sldId="2147482393"/>
            <ac:picMk id="3" creationId="{724C13D5-3B31-F32C-D654-DCFD27715DCD}"/>
          </ac:picMkLst>
        </pc:picChg>
        <pc:picChg chg="add mod">
          <ac:chgData name="Vinoth C. Selvam (c)" userId="1676911f-4125-435c-a888-23d1557ae477" providerId="ADAL" clId="{AAAF37A5-396C-44B8-A6B5-316B5FF145D9}" dt="2025-02-18T09:23:04.786" v="943" actId="1076"/>
          <ac:picMkLst>
            <pc:docMk/>
            <pc:sldMk cId="3430155288" sldId="2147482393"/>
            <ac:picMk id="5" creationId="{F71370C6-83B2-AD03-31DD-071C7C83889C}"/>
          </ac:picMkLst>
        </pc:picChg>
      </pc:sldChg>
      <pc:sldChg chg="addSp delSp modSp add mod modNotesTx">
        <pc:chgData name="Vinoth C. Selvam (c)" userId="1676911f-4125-435c-a888-23d1557ae477" providerId="ADAL" clId="{AAAF37A5-396C-44B8-A6B5-316B5FF145D9}" dt="2025-02-18T09:24:32.950" v="960" actId="1582"/>
        <pc:sldMkLst>
          <pc:docMk/>
          <pc:sldMk cId="1179030140" sldId="2147482394"/>
        </pc:sldMkLst>
        <pc:spChg chg="mod">
          <ac:chgData name="Vinoth C. Selvam (c)" userId="1676911f-4125-435c-a888-23d1557ae477" providerId="ADAL" clId="{AAAF37A5-396C-44B8-A6B5-316B5FF145D9}" dt="2025-02-18T09:24:02.532" v="953" actId="122"/>
          <ac:spMkLst>
            <pc:docMk/>
            <pc:sldMk cId="1179030140" sldId="2147482394"/>
            <ac:spMk id="2" creationId="{8A397D93-6616-4A28-F1D6-7A47EA75F0B1}"/>
          </ac:spMkLst>
        </pc:spChg>
        <pc:spChg chg="mod">
          <ac:chgData name="Vinoth C. Selvam (c)" userId="1676911f-4125-435c-a888-23d1557ae477" providerId="ADAL" clId="{AAAF37A5-396C-44B8-A6B5-316B5FF145D9}" dt="2025-02-18T09:23:44.541" v="949" actId="14100"/>
          <ac:spMkLst>
            <pc:docMk/>
            <pc:sldMk cId="1179030140" sldId="2147482394"/>
            <ac:spMk id="4" creationId="{6C4DABB0-EA2C-2094-E978-B9CF013B5B69}"/>
          </ac:spMkLst>
        </pc:spChg>
        <pc:picChg chg="add mod">
          <ac:chgData name="Vinoth C. Selvam (c)" userId="1676911f-4125-435c-a888-23d1557ae477" providerId="ADAL" clId="{AAAF37A5-396C-44B8-A6B5-316B5FF145D9}" dt="2025-02-18T09:24:28.614" v="959" actId="1582"/>
          <ac:picMkLst>
            <pc:docMk/>
            <pc:sldMk cId="1179030140" sldId="2147482394"/>
            <ac:picMk id="6" creationId="{A361BD7A-9493-B59F-9D91-FCAE602E39DF}"/>
          </ac:picMkLst>
        </pc:picChg>
        <pc:picChg chg="add mod">
          <ac:chgData name="Vinoth C. Selvam (c)" userId="1676911f-4125-435c-a888-23d1557ae477" providerId="ADAL" clId="{AAAF37A5-396C-44B8-A6B5-316B5FF145D9}" dt="2025-02-18T09:24:32.950" v="960" actId="1582"/>
          <ac:picMkLst>
            <pc:docMk/>
            <pc:sldMk cId="1179030140" sldId="2147482394"/>
            <ac:picMk id="8" creationId="{F2DAE694-FD95-8EE0-B55A-E7DDC1136C9E}"/>
          </ac:picMkLst>
        </pc:picChg>
      </pc:sldChg>
      <pc:sldChg chg="addSp delSp modSp add mod modNotesTx">
        <pc:chgData name="Vinoth C. Selvam (c)" userId="1676911f-4125-435c-a888-23d1557ae477" providerId="ADAL" clId="{AAAF37A5-396C-44B8-A6B5-316B5FF145D9}" dt="2025-02-18T09:27:28.200" v="975" actId="14100"/>
        <pc:sldMkLst>
          <pc:docMk/>
          <pc:sldMk cId="1288855243" sldId="2147482395"/>
        </pc:sldMkLst>
        <pc:spChg chg="mod">
          <ac:chgData name="Vinoth C. Selvam (c)" userId="1676911f-4125-435c-a888-23d1557ae477" providerId="ADAL" clId="{AAAF37A5-396C-44B8-A6B5-316B5FF145D9}" dt="2025-02-18T09:25:03.846" v="964" actId="122"/>
          <ac:spMkLst>
            <pc:docMk/>
            <pc:sldMk cId="1288855243" sldId="2147482395"/>
            <ac:spMk id="2" creationId="{B66A369F-E76A-78D0-2C17-97A41CA4FE92}"/>
          </ac:spMkLst>
        </pc:spChg>
        <pc:picChg chg="add mod">
          <ac:chgData name="Vinoth C. Selvam (c)" userId="1676911f-4125-435c-a888-23d1557ae477" providerId="ADAL" clId="{AAAF37A5-396C-44B8-A6B5-316B5FF145D9}" dt="2025-02-18T09:27:28.200" v="975" actId="14100"/>
          <ac:picMkLst>
            <pc:docMk/>
            <pc:sldMk cId="1288855243" sldId="2147482395"/>
            <ac:picMk id="7" creationId="{47BEA09A-DC6B-A9C9-3040-3A093A5CDF31}"/>
          </ac:picMkLst>
        </pc:picChg>
        <pc:picChg chg="add mod">
          <ac:chgData name="Vinoth C. Selvam (c)" userId="1676911f-4125-435c-a888-23d1557ae477" providerId="ADAL" clId="{AAAF37A5-396C-44B8-A6B5-316B5FF145D9}" dt="2025-02-18T09:27:19.656" v="973" actId="1076"/>
          <ac:picMkLst>
            <pc:docMk/>
            <pc:sldMk cId="1288855243" sldId="2147482395"/>
            <ac:picMk id="9" creationId="{D586A11C-B9BA-5414-227B-0A46462581DC}"/>
          </ac:picMkLst>
        </pc:picChg>
      </pc:sldChg>
      <pc:sldChg chg="addSp delSp modSp add mod modNotesTx">
        <pc:chgData name="Vinoth C. Selvam (c)" userId="1676911f-4125-435c-a888-23d1557ae477" providerId="ADAL" clId="{AAAF37A5-396C-44B8-A6B5-316B5FF145D9}" dt="2025-02-18T09:32:46.808" v="1075" actId="1076"/>
        <pc:sldMkLst>
          <pc:docMk/>
          <pc:sldMk cId="2722427384" sldId="2147482396"/>
        </pc:sldMkLst>
        <pc:spChg chg="mod">
          <ac:chgData name="Vinoth C. Selvam (c)" userId="1676911f-4125-435c-a888-23d1557ae477" providerId="ADAL" clId="{AAAF37A5-396C-44B8-A6B5-316B5FF145D9}" dt="2025-02-18T09:32:31.727" v="1073" actId="122"/>
          <ac:spMkLst>
            <pc:docMk/>
            <pc:sldMk cId="2722427384" sldId="2147482396"/>
            <ac:spMk id="2" creationId="{33B5A82D-F858-8EAE-51A2-67014DD5F577}"/>
          </ac:spMkLst>
        </pc:spChg>
        <pc:spChg chg="add mod">
          <ac:chgData name="Vinoth C. Selvam (c)" userId="1676911f-4125-435c-a888-23d1557ae477" providerId="ADAL" clId="{AAAF37A5-396C-44B8-A6B5-316B5FF145D9}" dt="2025-02-18T09:31:59.080" v="1065" actId="113"/>
          <ac:spMkLst>
            <pc:docMk/>
            <pc:sldMk cId="2722427384" sldId="2147482396"/>
            <ac:spMk id="4" creationId="{76A0D12F-517B-202C-C8D8-D0725897E5DA}"/>
          </ac:spMkLst>
        </pc:spChg>
        <pc:picChg chg="add mod">
          <ac:chgData name="Vinoth C. Selvam (c)" userId="1676911f-4125-435c-a888-23d1557ae477" providerId="ADAL" clId="{AAAF37A5-396C-44B8-A6B5-316B5FF145D9}" dt="2025-02-18T09:32:46.808" v="1075" actId="1076"/>
          <ac:picMkLst>
            <pc:docMk/>
            <pc:sldMk cId="2722427384" sldId="2147482396"/>
            <ac:picMk id="5" creationId="{B28DF6DA-79DA-C748-D0C5-82D4C4C5609C}"/>
          </ac:picMkLst>
        </pc:picChg>
        <pc:picChg chg="add mod">
          <ac:chgData name="Vinoth C. Selvam (c)" userId="1676911f-4125-435c-a888-23d1557ae477" providerId="ADAL" clId="{AAAF37A5-396C-44B8-A6B5-316B5FF145D9}" dt="2025-02-18T09:32:10.829" v="1068" actId="1582"/>
          <ac:picMkLst>
            <pc:docMk/>
            <pc:sldMk cId="2722427384" sldId="2147482396"/>
            <ac:picMk id="6" creationId="{7F265080-7C06-6573-CF2C-165A18835124}"/>
          </ac:picMkLst>
        </pc:picChg>
      </pc:sldChg>
      <pc:sldChg chg="addSp delSp modSp add mod modNotesTx">
        <pc:chgData name="Vinoth C. Selvam (c)" userId="1676911f-4125-435c-a888-23d1557ae477" providerId="ADAL" clId="{AAAF37A5-396C-44B8-A6B5-316B5FF145D9}" dt="2025-02-18T09:45:32.680" v="1089" actId="1582"/>
        <pc:sldMkLst>
          <pc:docMk/>
          <pc:sldMk cId="2527853874" sldId="2147482397"/>
        </pc:sldMkLst>
        <pc:spChg chg="mod">
          <ac:chgData name="Vinoth C. Selvam (c)" userId="1676911f-4125-435c-a888-23d1557ae477" providerId="ADAL" clId="{AAAF37A5-396C-44B8-A6B5-316B5FF145D9}" dt="2025-02-18T09:45:02.344" v="1080" actId="122"/>
          <ac:spMkLst>
            <pc:docMk/>
            <pc:sldMk cId="2527853874" sldId="2147482397"/>
            <ac:spMk id="2" creationId="{A068F792-874A-E458-A39C-3F44C00F97F1}"/>
          </ac:spMkLst>
        </pc:spChg>
        <pc:spChg chg="mod">
          <ac:chgData name="Vinoth C. Selvam (c)" userId="1676911f-4125-435c-a888-23d1557ae477" providerId="ADAL" clId="{AAAF37A5-396C-44B8-A6B5-316B5FF145D9}" dt="2025-02-18T09:45:16.616" v="1083" actId="1076"/>
          <ac:spMkLst>
            <pc:docMk/>
            <pc:sldMk cId="2527853874" sldId="2147482397"/>
            <ac:spMk id="4" creationId="{51ADA736-3F08-CA06-A748-DE23DC9B5396}"/>
          </ac:spMkLst>
        </pc:spChg>
        <pc:picChg chg="add mod">
          <ac:chgData name="Vinoth C. Selvam (c)" userId="1676911f-4125-435c-a888-23d1557ae477" providerId="ADAL" clId="{AAAF37A5-396C-44B8-A6B5-316B5FF145D9}" dt="2025-02-18T09:45:32.680" v="1089" actId="1582"/>
          <ac:picMkLst>
            <pc:docMk/>
            <pc:sldMk cId="2527853874" sldId="2147482397"/>
            <ac:picMk id="3" creationId="{744CFC81-0510-0407-FFA7-18901968AD5B}"/>
          </ac:picMkLst>
        </pc:picChg>
      </pc:sldChg>
      <pc:sldChg chg="addSp delSp modSp add mod modNotesTx">
        <pc:chgData name="Vinoth C. Selvam (c)" userId="1676911f-4125-435c-a888-23d1557ae477" providerId="ADAL" clId="{AAAF37A5-396C-44B8-A6B5-316B5FF145D9}" dt="2025-02-19T03:49:18.119" v="1891" actId="20577"/>
        <pc:sldMkLst>
          <pc:docMk/>
          <pc:sldMk cId="1493124655" sldId="2147482398"/>
        </pc:sldMkLst>
        <pc:spChg chg="mod">
          <ac:chgData name="Vinoth C. Selvam (c)" userId="1676911f-4125-435c-a888-23d1557ae477" providerId="ADAL" clId="{AAAF37A5-396C-44B8-A6B5-316B5FF145D9}" dt="2025-02-18T09:46:25.106" v="1099" actId="14100"/>
          <ac:spMkLst>
            <pc:docMk/>
            <pc:sldMk cId="1493124655" sldId="2147482398"/>
            <ac:spMk id="2" creationId="{13F24F94-DE16-6D71-7AF8-4C46617979E9}"/>
          </ac:spMkLst>
        </pc:spChg>
        <pc:spChg chg="mod">
          <ac:chgData name="Vinoth C. Selvam (c)" userId="1676911f-4125-435c-a888-23d1557ae477" providerId="ADAL" clId="{AAAF37A5-396C-44B8-A6B5-316B5FF145D9}" dt="2025-02-19T03:49:18.119" v="1891" actId="20577"/>
          <ac:spMkLst>
            <pc:docMk/>
            <pc:sldMk cId="1493124655" sldId="2147482398"/>
            <ac:spMk id="4" creationId="{C6111E2D-9C64-7877-7F1E-108FA5C65FB3}"/>
          </ac:spMkLst>
        </pc:spChg>
        <pc:picChg chg="add mod">
          <ac:chgData name="Vinoth C. Selvam (c)" userId="1676911f-4125-435c-a888-23d1557ae477" providerId="ADAL" clId="{AAAF37A5-396C-44B8-A6B5-316B5FF145D9}" dt="2025-02-18T09:47:05.357" v="1118" actId="1037"/>
          <ac:picMkLst>
            <pc:docMk/>
            <pc:sldMk cId="1493124655" sldId="2147482398"/>
            <ac:picMk id="5" creationId="{CB72CD0D-136D-99E4-26E0-BC6B9EBBB535}"/>
          </ac:picMkLst>
        </pc:picChg>
        <pc:picChg chg="add mod">
          <ac:chgData name="Vinoth C. Selvam (c)" userId="1676911f-4125-435c-a888-23d1557ae477" providerId="ADAL" clId="{AAAF37A5-396C-44B8-A6B5-316B5FF145D9}" dt="2025-02-18T09:46:52.837" v="1104" actId="14100"/>
          <ac:picMkLst>
            <pc:docMk/>
            <pc:sldMk cId="1493124655" sldId="2147482398"/>
            <ac:picMk id="6" creationId="{0F0F8F96-F218-0AD7-3170-430DD79001C2}"/>
          </ac:picMkLst>
        </pc:picChg>
      </pc:sldChg>
      <pc:sldChg chg="modSp add mod setBg">
        <pc:chgData name="Vinoth C. Selvam (c)" userId="1676911f-4125-435c-a888-23d1557ae477" providerId="ADAL" clId="{AAAF37A5-396C-44B8-A6B5-316B5FF145D9}" dt="2025-02-18T09:49:38.548" v="1142" actId="1076"/>
        <pc:sldMkLst>
          <pc:docMk/>
          <pc:sldMk cId="3692247799" sldId="2147482399"/>
        </pc:sldMkLst>
        <pc:spChg chg="mod">
          <ac:chgData name="Vinoth C. Selvam (c)" userId="1676911f-4125-435c-a888-23d1557ae477" providerId="ADAL" clId="{AAAF37A5-396C-44B8-A6B5-316B5FF145D9}" dt="2025-02-18T09:48:46.900" v="1131" actId="14100"/>
          <ac:spMkLst>
            <pc:docMk/>
            <pc:sldMk cId="3692247799" sldId="2147482399"/>
            <ac:spMk id="2" creationId="{3F4D8E4B-4FF3-4BBF-A8C6-03086AEE8D12}"/>
          </ac:spMkLst>
        </pc:spChg>
        <pc:picChg chg="mod">
          <ac:chgData name="Vinoth C. Selvam (c)" userId="1676911f-4125-435c-a888-23d1557ae477" providerId="ADAL" clId="{AAAF37A5-396C-44B8-A6B5-316B5FF145D9}" dt="2025-02-18T09:49:36.318" v="1141" actId="1076"/>
          <ac:picMkLst>
            <pc:docMk/>
            <pc:sldMk cId="3692247799" sldId="2147482399"/>
            <ac:picMk id="3" creationId="{81A0E743-8323-7F02-7DD5-FC6CB21679D4}"/>
          </ac:picMkLst>
        </pc:picChg>
        <pc:picChg chg="mod">
          <ac:chgData name="Vinoth C. Selvam (c)" userId="1676911f-4125-435c-a888-23d1557ae477" providerId="ADAL" clId="{AAAF37A5-396C-44B8-A6B5-316B5FF145D9}" dt="2025-02-18T09:49:38.548" v="1142" actId="1076"/>
          <ac:picMkLst>
            <pc:docMk/>
            <pc:sldMk cId="3692247799" sldId="2147482399"/>
            <ac:picMk id="5" creationId="{B7B712D5-A340-683E-F209-E249A7773ED8}"/>
          </ac:picMkLst>
        </pc:picChg>
      </pc:sldChg>
      <pc:sldChg chg="addSp delSp modSp add mod">
        <pc:chgData name="Vinoth C. Selvam (c)" userId="1676911f-4125-435c-a888-23d1557ae477" providerId="ADAL" clId="{AAAF37A5-396C-44B8-A6B5-316B5FF145D9}" dt="2025-02-19T03:30:01.427" v="1885" actId="33524"/>
        <pc:sldMkLst>
          <pc:docMk/>
          <pc:sldMk cId="3847368710" sldId="2147482400"/>
        </pc:sldMkLst>
        <pc:spChg chg="mod">
          <ac:chgData name="Vinoth C. Selvam (c)" userId="1676911f-4125-435c-a888-23d1557ae477" providerId="ADAL" clId="{AAAF37A5-396C-44B8-A6B5-316B5FF145D9}" dt="2025-02-19T03:05:46.741" v="1285" actId="1076"/>
          <ac:spMkLst>
            <pc:docMk/>
            <pc:sldMk cId="3847368710" sldId="2147482400"/>
            <ac:spMk id="2" creationId="{3A769495-A32F-167D-FEEF-9FB24EC307A1}"/>
          </ac:spMkLst>
        </pc:spChg>
        <pc:graphicFrameChg chg="add mod modGraphic">
          <ac:chgData name="Vinoth C. Selvam (c)" userId="1676911f-4125-435c-a888-23d1557ae477" providerId="ADAL" clId="{AAAF37A5-396C-44B8-A6B5-316B5FF145D9}" dt="2025-02-19T03:30:01.427" v="1885" actId="33524"/>
          <ac:graphicFrameMkLst>
            <pc:docMk/>
            <pc:sldMk cId="3847368710" sldId="2147482400"/>
            <ac:graphicFrameMk id="19" creationId="{E93C8584-808B-D454-C72B-DD8B86599D25}"/>
          </ac:graphicFrameMkLst>
        </pc:graphicFrameChg>
      </pc:sldChg>
      <pc:sldMasterChg chg="del delSldLayout">
        <pc:chgData name="Vinoth C. Selvam (c)" userId="1676911f-4125-435c-a888-23d1557ae477" providerId="ADAL" clId="{AAAF37A5-396C-44B8-A6B5-316B5FF145D9}" dt="2025-02-18T09:48:31.995" v="1129" actId="47"/>
        <pc:sldMasterMkLst>
          <pc:docMk/>
          <pc:sldMasterMk cId="790614301" sldId="2147483672"/>
        </pc:sldMasterMkLst>
        <pc:sldLayoutChg chg="del">
          <pc:chgData name="Vinoth C. Selvam (c)" userId="1676911f-4125-435c-a888-23d1557ae477" providerId="ADAL" clId="{AAAF37A5-396C-44B8-A6B5-316B5FF145D9}" dt="2025-02-18T09:48:31.995" v="1129" actId="47"/>
          <pc:sldLayoutMkLst>
            <pc:docMk/>
            <pc:sldMasterMk cId="790614301" sldId="2147483672"/>
            <pc:sldLayoutMk cId="2912366395" sldId="2147483673"/>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95341225" sldId="2147483674"/>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465710497" sldId="2147483675"/>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2287169438" sldId="2147483676"/>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2833573650" sldId="2147483677"/>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1845419165" sldId="2147483678"/>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2523853688" sldId="2147483679"/>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3843711544" sldId="2147483680"/>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2280878807" sldId="2147483681"/>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3776216116" sldId="2147483682"/>
          </pc:sldLayoutMkLst>
        </pc:sldLayoutChg>
        <pc:sldLayoutChg chg="del">
          <pc:chgData name="Vinoth C. Selvam (c)" userId="1676911f-4125-435c-a888-23d1557ae477" providerId="ADAL" clId="{AAAF37A5-396C-44B8-A6B5-316B5FF145D9}" dt="2025-02-18T09:48:31.995" v="1129" actId="47"/>
          <pc:sldLayoutMkLst>
            <pc:docMk/>
            <pc:sldMasterMk cId="790614301" sldId="2147483672"/>
            <pc:sldLayoutMk cId="2117665880" sldId="2147483683"/>
          </pc:sldLayoutMkLst>
        </pc:sldLayoutChg>
      </pc:sldMasterChg>
      <pc:sldMasterChg chg="setBg modSldLayout">
        <pc:chgData name="Vinoth C. Selvam (c)" userId="1676911f-4125-435c-a888-23d1557ae477" providerId="ADAL" clId="{AAAF37A5-396C-44B8-A6B5-316B5FF145D9}" dt="2025-02-19T02:02:05.056" v="1174"/>
        <pc:sldMasterMkLst>
          <pc:docMk/>
          <pc:sldMasterMk cId="137347172" sldId="2147483685"/>
        </pc:sldMasterMkLst>
        <pc:sldLayoutChg chg="setBg">
          <pc:chgData name="Vinoth C. Selvam (c)" userId="1676911f-4125-435c-a888-23d1557ae477" providerId="ADAL" clId="{AAAF37A5-396C-44B8-A6B5-316B5FF145D9}" dt="2025-02-19T02:02:05.056" v="1174"/>
          <pc:sldLayoutMkLst>
            <pc:docMk/>
            <pc:sldMasterMk cId="137347172" sldId="2147483685"/>
            <pc:sldLayoutMk cId="1554618761" sldId="2147483686"/>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2568280865" sldId="2147483687"/>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675431818" sldId="2147483688"/>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3963583621" sldId="2147483689"/>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2145763124" sldId="2147483690"/>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609800485" sldId="2147483691"/>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3504296306" sldId="2147483692"/>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1134127409" sldId="2147483693"/>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4072248606" sldId="2147483694"/>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3325954463" sldId="2147483695"/>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3419142325" sldId="2147483696"/>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2252360794" sldId="2147483697"/>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818829033" sldId="2147483698"/>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2946206929" sldId="2147483699"/>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2712439804" sldId="2147483700"/>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152264378" sldId="2147483701"/>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525162847" sldId="2147483702"/>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1101306762" sldId="2147483703"/>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3089409623" sldId="2147483704"/>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2660577162" sldId="2147483705"/>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533282474" sldId="2147483706"/>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3623683809" sldId="2147483707"/>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463124004" sldId="2147483708"/>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2140228895" sldId="2147483709"/>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2679242704" sldId="2147483710"/>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417993734" sldId="2147483711"/>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3589452398" sldId="2147483712"/>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2471648053" sldId="2147483713"/>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3420018681" sldId="2147483714"/>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134637841" sldId="2147483715"/>
          </pc:sldLayoutMkLst>
        </pc:sldLayoutChg>
        <pc:sldLayoutChg chg="setBg">
          <pc:chgData name="Vinoth C. Selvam (c)" userId="1676911f-4125-435c-a888-23d1557ae477" providerId="ADAL" clId="{AAAF37A5-396C-44B8-A6B5-316B5FF145D9}" dt="2025-02-19T02:02:05.056" v="1174"/>
          <pc:sldLayoutMkLst>
            <pc:docMk/>
            <pc:sldMasterMk cId="137347172" sldId="2147483685"/>
            <pc:sldLayoutMk cId="730418996" sldId="214748371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B8F12-630E-41A3-AA9E-1A02D8AC3BF9}" type="datetimeFigureOut">
              <a:rPr lang="en-SG" smtClean="0"/>
              <a:t>6/3/2025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F37AE-80B8-4BB7-A7EE-4F3F6969B931}" type="slidenum">
              <a:rPr lang="en-SG" smtClean="0"/>
              <a:t>‹#›</a:t>
            </a:fld>
            <a:endParaRPr lang="en-SG"/>
          </a:p>
        </p:txBody>
      </p:sp>
    </p:spTree>
    <p:extLst>
      <p:ext uri="{BB962C8B-B14F-4D97-AF65-F5344CB8AC3E}">
        <p14:creationId xmlns:p14="http://schemas.microsoft.com/office/powerpoint/2010/main" val="259573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E9BDB-1652-F1C1-9842-0C89D58A0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6AE11-EA1E-556F-474D-620320EC8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9059D-8318-3CF0-3718-C7738A5D3D8A}"/>
              </a:ext>
            </a:extLst>
          </p:cNvPr>
          <p:cNvSpPr>
            <a:spLocks noGrp="1"/>
          </p:cNvSpPr>
          <p:nvPr>
            <p:ph type="body" idx="1"/>
          </p:nvPr>
        </p:nvSpPr>
        <p:spPr/>
        <p:txBody>
          <a:bodyPr/>
          <a:lstStyle/>
          <a:p>
            <a:r>
              <a:rPr lang="en-US" b="0" i="0" dirty="0">
                <a:solidFill>
                  <a:srgbClr val="242424"/>
                </a:solidFill>
                <a:effectLst/>
                <a:latin typeface="Segoe UI" panose="020B0502040204020203" pitchFamily="34" charset="0"/>
              </a:rPr>
              <a:t>Copilot Studio is a powerful tool that allows you to create and customize AI copilots using a low-code platform. It provides a graphical development environment to build copilots using large language models (LLMs) and additional sources of knowledge. This platform is designed to be accessible even to those without extensive technical backgrounds, making it easier for users to create and manage their copilots. </a:t>
            </a:r>
            <a:endParaRPr lang="en-GB" dirty="0"/>
          </a:p>
        </p:txBody>
      </p:sp>
      <p:sp>
        <p:nvSpPr>
          <p:cNvPr id="4" name="Slide Number Placeholder 3">
            <a:extLst>
              <a:ext uri="{FF2B5EF4-FFF2-40B4-BE49-F238E27FC236}">
                <a16:creationId xmlns:a16="http://schemas.microsoft.com/office/drawing/2014/main" id="{C3C75097-882D-3492-F5F0-BCB8C104A35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32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FFC33-BB28-9AFD-A7FA-EB6EDC4C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B4FAFC-33C8-9CF1-FF0E-174C93D2B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A7A3A-0787-5B77-733D-F3A55B38FF11}"/>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C1FE39B7-655F-5844-15C3-9A80B69C595C}"/>
              </a:ext>
            </a:extLst>
          </p:cNvPr>
          <p:cNvSpPr>
            <a:spLocks noGrp="1"/>
          </p:cNvSpPr>
          <p:nvPr>
            <p:ph type="sldNum" sz="quarter" idx="5"/>
          </p:nvPr>
        </p:nvSpPr>
        <p:spPr/>
        <p:txBody>
          <a:bodyPr/>
          <a:lstStyle/>
          <a:p>
            <a:fld id="{B35BB49E-46AC-4076-9160-A91A534D35B4}" type="slidenum">
              <a:rPr lang="en-SG" smtClean="0"/>
              <a:t>17</a:t>
            </a:fld>
            <a:endParaRPr lang="en-SG"/>
          </a:p>
        </p:txBody>
      </p:sp>
    </p:spTree>
    <p:extLst>
      <p:ext uri="{BB962C8B-B14F-4D97-AF65-F5344CB8AC3E}">
        <p14:creationId xmlns:p14="http://schemas.microsoft.com/office/powerpoint/2010/main" val="173279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46697-ADD2-FBA6-37B2-768915236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A6716-98CA-C7CD-1841-D6C722E2F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43F40-CF0F-22D6-502E-68DFF213D3BF}"/>
              </a:ext>
            </a:extLst>
          </p:cNvPr>
          <p:cNvSpPr>
            <a:spLocks noGrp="1"/>
          </p:cNvSpPr>
          <p:nvPr>
            <p:ph type="body" idx="1"/>
          </p:nvPr>
        </p:nvSpPr>
        <p:spPr/>
        <p:txBody>
          <a:bodyPr/>
          <a:lstStyle/>
          <a:p>
            <a:r>
              <a:rPr lang="en-SG"/>
              <a:t>To integrate Azure AI Search in Copilot Studio, navigate to Copilot Studio, enable Generative AI, add knowledge from Azure AI Search, create a new connection, choose vector index, and test Copilot using the knowledge source.
Original Content:
Step 8: Integrate Azure AI Search inside Copilot Studio
Azure AI Search can be integrated into Microsoft Copilot Studio to enable AI-powered knowledge retrieval. This is useful for searching documents, FAQs, policies, or any indexed data in Azure AI Search.
Navigate to the Copilot Studio (https://copilotstudio.microsoft.com/).
You can create a new Agent or even use the existing Agents.
Navigate to the Settings -&gt; Generative AI option. Enable the Generative (preview) option which uses the Gen AI to respond with the nest combination of Actions, topics and Knowledge.
In the Knowledge source, we can disable the Copilot to use its own general Knowledge. This is just to make sure the response come through the knowledge that we specify.
Click on ‘+ Add Knowledge’ and select the Advanced Tab.
We can see the “Azure AI Search” option.
Selecting the option will open the below pop-up.
Next we need to create a new Connection to Azure AI search.
Click on Create.
Choose the Authentication type as Access key.
We have already extracted the Endpoint URL and Search Admin key from the Azure AI Search service.
Fill up the required details and click on Create button.
Next, we will need to choose the vector index.
We can use the same that we created during the Azure Search.
Once one, the Knowledge is successfully added inside the Copilot.
Now its time to test our copilot.
We don’t even need to create any new topics at this point, since copilot has the ability to use the knowledge source based on any unknown intent also.
Try to give a Prompt based on the data that is present in our Azure Search.
To verify, I have enabled the Activity Map to find out the knowledge source how the response is received.
Copilot able to provide the response as expected.
We can also see the different vector references. Click on the vector to see the source from where the data is retrieved.
</a:t>
            </a:r>
          </a:p>
        </p:txBody>
      </p:sp>
      <p:sp>
        <p:nvSpPr>
          <p:cNvPr id="4" name="Slide Number Placeholder 3">
            <a:extLst>
              <a:ext uri="{FF2B5EF4-FFF2-40B4-BE49-F238E27FC236}">
                <a16:creationId xmlns:a16="http://schemas.microsoft.com/office/drawing/2014/main" id="{EF1C44E5-63B6-96A9-33F1-D894968D98B5}"/>
              </a:ext>
            </a:extLst>
          </p:cNvPr>
          <p:cNvSpPr>
            <a:spLocks noGrp="1"/>
          </p:cNvSpPr>
          <p:nvPr>
            <p:ph type="sldNum" sz="quarter" idx="5"/>
          </p:nvPr>
        </p:nvSpPr>
        <p:spPr/>
        <p:txBody>
          <a:bodyPr/>
          <a:lstStyle/>
          <a:p>
            <a:fld id="{B35BB49E-46AC-4076-9160-A91A534D35B4}" type="slidenum">
              <a:rPr lang="en-SG" smtClean="0"/>
              <a:t>18</a:t>
            </a:fld>
            <a:endParaRPr lang="en-SG"/>
          </a:p>
        </p:txBody>
      </p:sp>
    </p:spTree>
    <p:extLst>
      <p:ext uri="{BB962C8B-B14F-4D97-AF65-F5344CB8AC3E}">
        <p14:creationId xmlns:p14="http://schemas.microsoft.com/office/powerpoint/2010/main" val="2642919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8EC8D-8E87-DC45-DC6B-FC5FDDAD0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7C82C-E99E-FEC2-3A16-EBB301D46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C7E752-A411-E0E7-F1F8-4BA72F46E3F6}"/>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1407284F-44F1-9797-96E7-99ADA44F4C3B}"/>
              </a:ext>
            </a:extLst>
          </p:cNvPr>
          <p:cNvSpPr>
            <a:spLocks noGrp="1"/>
          </p:cNvSpPr>
          <p:nvPr>
            <p:ph type="sldNum" sz="quarter" idx="5"/>
          </p:nvPr>
        </p:nvSpPr>
        <p:spPr/>
        <p:txBody>
          <a:bodyPr/>
          <a:lstStyle/>
          <a:p>
            <a:fld id="{B35BB49E-46AC-4076-9160-A91A534D35B4}" type="slidenum">
              <a:rPr lang="en-SG" smtClean="0"/>
              <a:t>19</a:t>
            </a:fld>
            <a:endParaRPr lang="en-SG"/>
          </a:p>
        </p:txBody>
      </p:sp>
    </p:spTree>
    <p:extLst>
      <p:ext uri="{BB962C8B-B14F-4D97-AF65-F5344CB8AC3E}">
        <p14:creationId xmlns:p14="http://schemas.microsoft.com/office/powerpoint/2010/main" val="3390218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A0E7A-F838-0585-7EA2-C6F47E626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A1F17-62C8-75B6-2276-4541178FA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4C65A-FF2C-0505-8008-0C00F1E714BF}"/>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F0DDD9A0-0D3E-33F5-4788-288FFAD5B446}"/>
              </a:ext>
            </a:extLst>
          </p:cNvPr>
          <p:cNvSpPr>
            <a:spLocks noGrp="1"/>
          </p:cNvSpPr>
          <p:nvPr>
            <p:ph type="sldNum" sz="quarter" idx="5"/>
          </p:nvPr>
        </p:nvSpPr>
        <p:spPr/>
        <p:txBody>
          <a:bodyPr/>
          <a:lstStyle/>
          <a:p>
            <a:fld id="{B35BB49E-46AC-4076-9160-A91A534D35B4}" type="slidenum">
              <a:rPr lang="en-SG" smtClean="0"/>
              <a:t>20</a:t>
            </a:fld>
            <a:endParaRPr lang="en-SG"/>
          </a:p>
        </p:txBody>
      </p:sp>
    </p:spTree>
    <p:extLst>
      <p:ext uri="{BB962C8B-B14F-4D97-AF65-F5344CB8AC3E}">
        <p14:creationId xmlns:p14="http://schemas.microsoft.com/office/powerpoint/2010/main" val="4073280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97075-F9FF-6841-1FCD-BB17CF342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DE713-2100-D096-A766-DEF85767E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FFF003-15F9-5566-2E14-DF91D5F2E803}"/>
              </a:ext>
            </a:extLst>
          </p:cNvPr>
          <p:cNvSpPr>
            <a:spLocks noGrp="1"/>
          </p:cNvSpPr>
          <p:nvPr>
            <p:ph type="body" idx="1"/>
          </p:nvPr>
        </p:nvSpPr>
        <p:spPr/>
        <p:txBody>
          <a:bodyPr/>
          <a:lstStyle/>
          <a:p>
            <a:r>
              <a:rPr lang="en-SG"/>
              <a:t>We tested Copilot's capabilities using Azure AI Search. It handles unknown intents, uses knowledge sources, and verifies responses via Activity Map. Copilot provided expected responses, showcasing its efficiency in intelligent document and data retrieval.
Original Content:
Now its time to test our copilot.
We don’t even need to create any new topics at this point, since copilot has the ability to use the knowledge source based on any unknown intent also.
Try to give a Prompt based on the data that is present in our Azure Search.
To verify, I have enabled the Activity Map to find out the knowledge source how the response is received.
Copilot able to provide the response as expected.
Azure AI Search – AI-powered semantic and vector search for intelligent document and data retrieval.
</a:t>
            </a:r>
          </a:p>
        </p:txBody>
      </p:sp>
      <p:sp>
        <p:nvSpPr>
          <p:cNvPr id="4" name="Slide Number Placeholder 3">
            <a:extLst>
              <a:ext uri="{FF2B5EF4-FFF2-40B4-BE49-F238E27FC236}">
                <a16:creationId xmlns:a16="http://schemas.microsoft.com/office/drawing/2014/main" id="{02F20BED-3475-A5D1-E3F3-E0D92852F573}"/>
              </a:ext>
            </a:extLst>
          </p:cNvPr>
          <p:cNvSpPr>
            <a:spLocks noGrp="1"/>
          </p:cNvSpPr>
          <p:nvPr>
            <p:ph type="sldNum" sz="quarter" idx="5"/>
          </p:nvPr>
        </p:nvSpPr>
        <p:spPr/>
        <p:txBody>
          <a:bodyPr/>
          <a:lstStyle/>
          <a:p>
            <a:fld id="{B35BB49E-46AC-4076-9160-A91A534D35B4}" type="slidenum">
              <a:rPr lang="en-SG" smtClean="0"/>
              <a:t>21</a:t>
            </a:fld>
            <a:endParaRPr lang="en-SG"/>
          </a:p>
        </p:txBody>
      </p:sp>
    </p:spTree>
    <p:extLst>
      <p:ext uri="{BB962C8B-B14F-4D97-AF65-F5344CB8AC3E}">
        <p14:creationId xmlns:p14="http://schemas.microsoft.com/office/powerpoint/2010/main" val="841633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7DF22-BDFE-90E4-56B2-D75C69B36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6A1F4-18D2-487D-F09E-FD8A99A38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A15DE-B56E-A35B-583B-AEEA650F607E}"/>
              </a:ext>
            </a:extLst>
          </p:cNvPr>
          <p:cNvSpPr>
            <a:spLocks noGrp="1"/>
          </p:cNvSpPr>
          <p:nvPr>
            <p:ph type="body" idx="1"/>
          </p:nvPr>
        </p:nvSpPr>
        <p:spPr/>
        <p:txBody>
          <a:bodyPr/>
          <a:lstStyle/>
          <a:p>
            <a:r>
              <a:rPr lang="en-SG"/>
              <a:t>We tested Copilot's capabilities using Azure AI Search. It handles unknown intents, uses knowledge sources, and verifies responses via Activity Map. Copilot provided expected responses, showcasing its efficiency in intelligent document and data retrieval.
Original Content:
Now its time to test our copilot.
We don’t even need to create any new topics at this point, since copilot has the ability to use the knowledge source based on any unknown intent also.
Try to give a Prompt based on the data that is present in our Azure Search.
To verify, I have enabled the Activity Map to find out the knowledge source how the response is received.
Copilot able to provide the response as expected.
Azure AI Search – AI-powered semantic and vector search for intelligent document and data retrieval.
</a:t>
            </a:r>
          </a:p>
        </p:txBody>
      </p:sp>
      <p:sp>
        <p:nvSpPr>
          <p:cNvPr id="4" name="Slide Number Placeholder 3">
            <a:extLst>
              <a:ext uri="{FF2B5EF4-FFF2-40B4-BE49-F238E27FC236}">
                <a16:creationId xmlns:a16="http://schemas.microsoft.com/office/drawing/2014/main" id="{2DA2AD82-253D-B41B-6732-95E96C7F01AC}"/>
              </a:ext>
            </a:extLst>
          </p:cNvPr>
          <p:cNvSpPr>
            <a:spLocks noGrp="1"/>
          </p:cNvSpPr>
          <p:nvPr>
            <p:ph type="sldNum" sz="quarter" idx="5"/>
          </p:nvPr>
        </p:nvSpPr>
        <p:spPr/>
        <p:txBody>
          <a:bodyPr/>
          <a:lstStyle/>
          <a:p>
            <a:fld id="{B35BB49E-46AC-4076-9160-A91A534D35B4}" type="slidenum">
              <a:rPr lang="en-SG" smtClean="0"/>
              <a:t>22</a:t>
            </a:fld>
            <a:endParaRPr lang="en-SG"/>
          </a:p>
        </p:txBody>
      </p:sp>
    </p:spTree>
    <p:extLst>
      <p:ext uri="{BB962C8B-B14F-4D97-AF65-F5344CB8AC3E}">
        <p14:creationId xmlns:p14="http://schemas.microsoft.com/office/powerpoint/2010/main" val="3374674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232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8F5E3-DEFC-2319-ADC9-669673AD7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D9500-CBE1-A2EE-7E2C-4C4109F3BC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892F3-446B-9015-3C61-C30AFE1BC5B0}"/>
              </a:ext>
            </a:extLst>
          </p:cNvPr>
          <p:cNvSpPr>
            <a:spLocks noGrp="1"/>
          </p:cNvSpPr>
          <p:nvPr>
            <p:ph type="body" idx="1"/>
          </p:nvPr>
        </p:nvSpPr>
        <p:spPr/>
        <p:txBody>
          <a:bodyPr/>
          <a:lstStyle/>
          <a:p>
            <a:r>
              <a:rPr lang="en-SG"/>
              <a:t>Azure AI Search in Copilot Studio enables intelligent search capabilities, retrieving information from structured and unstructured data sources. It allows bots to search, rank, and return precise answers from various documents and knowledge bases.
Original Content:
Using Azure AI Search Inside Copilot Studio
Azure AI Search enables intelligent, AI-powered search capabilities inside Copilot Studio, allowing bots to retrieve relevant information from structured and unstructured data sources. By integrating Azure AI Search, Copilot can search, rank, and return precise answers from documents, FAQs, policies, and other knowledge bases.
</a:t>
            </a:r>
          </a:p>
        </p:txBody>
      </p:sp>
      <p:sp>
        <p:nvSpPr>
          <p:cNvPr id="4" name="Slide Number Placeholder 3">
            <a:extLst>
              <a:ext uri="{FF2B5EF4-FFF2-40B4-BE49-F238E27FC236}">
                <a16:creationId xmlns:a16="http://schemas.microsoft.com/office/drawing/2014/main" id="{7C06E504-F596-30C9-A7CD-929F3AB9F257}"/>
              </a:ext>
            </a:extLst>
          </p:cNvPr>
          <p:cNvSpPr>
            <a:spLocks noGrp="1"/>
          </p:cNvSpPr>
          <p:nvPr>
            <p:ph type="sldNum" sz="quarter" idx="5"/>
          </p:nvPr>
        </p:nvSpPr>
        <p:spPr/>
        <p:txBody>
          <a:bodyPr/>
          <a:lstStyle/>
          <a:p>
            <a:fld id="{B35BB49E-46AC-4076-9160-A91A534D35B4}" type="slidenum">
              <a:rPr lang="en-SG" smtClean="0"/>
              <a:t>7</a:t>
            </a:fld>
            <a:endParaRPr lang="en-SG"/>
          </a:p>
        </p:txBody>
      </p:sp>
    </p:spTree>
    <p:extLst>
      <p:ext uri="{BB962C8B-B14F-4D97-AF65-F5344CB8AC3E}">
        <p14:creationId xmlns:p14="http://schemas.microsoft.com/office/powerpoint/2010/main" val="1285858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C08B6-F2BA-946B-B621-89853F2AF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9B02E-5A4F-20AE-778D-D873475C8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D11535-D515-8A6C-FFCC-D63EDC15E2B0}"/>
              </a:ext>
            </a:extLst>
          </p:cNvPr>
          <p:cNvSpPr>
            <a:spLocks noGrp="1"/>
          </p:cNvSpPr>
          <p:nvPr>
            <p:ph type="body" idx="1"/>
          </p:nvPr>
        </p:nvSpPr>
        <p:spPr/>
        <p:txBody>
          <a:bodyPr/>
          <a:lstStyle/>
          <a:p>
            <a:r>
              <a:rPr lang="en-SG"/>
              <a:t>To upload a file to the blob, first open the newly created container. Click the upload button, select a file from your local system, and then click upload again to complete the process.
Original Content:
Step 4: Upload a File to the Blob
Open the newly created container.
Click Upload.
Select a file from your local system.
Click Upload.
</a:t>
            </a:r>
          </a:p>
        </p:txBody>
      </p:sp>
      <p:sp>
        <p:nvSpPr>
          <p:cNvPr id="4" name="Slide Number Placeholder 3">
            <a:extLst>
              <a:ext uri="{FF2B5EF4-FFF2-40B4-BE49-F238E27FC236}">
                <a16:creationId xmlns:a16="http://schemas.microsoft.com/office/drawing/2014/main" id="{6BDD986F-0D37-B31A-2E45-A42C6A4D8C37}"/>
              </a:ext>
            </a:extLst>
          </p:cNvPr>
          <p:cNvSpPr>
            <a:spLocks noGrp="1"/>
          </p:cNvSpPr>
          <p:nvPr>
            <p:ph type="sldNum" sz="quarter" idx="5"/>
          </p:nvPr>
        </p:nvSpPr>
        <p:spPr/>
        <p:txBody>
          <a:bodyPr/>
          <a:lstStyle/>
          <a:p>
            <a:fld id="{B35BB49E-46AC-4076-9160-A91A534D35B4}" type="slidenum">
              <a:rPr lang="en-SG" smtClean="0"/>
              <a:t>11</a:t>
            </a:fld>
            <a:endParaRPr lang="en-SG"/>
          </a:p>
        </p:txBody>
      </p:sp>
    </p:spTree>
    <p:extLst>
      <p:ext uri="{BB962C8B-B14F-4D97-AF65-F5344CB8AC3E}">
        <p14:creationId xmlns:p14="http://schemas.microsoft.com/office/powerpoint/2010/main" val="3705496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F40F6-C1C7-EA2D-A633-1D50255E6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846DD-8EED-D2EC-567C-5C193385B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C7624-069D-E9D3-4D37-CB696ACECCA4}"/>
              </a:ext>
            </a:extLst>
          </p:cNvPr>
          <p:cNvSpPr>
            <a:spLocks noGrp="1"/>
          </p:cNvSpPr>
          <p:nvPr>
            <p:ph type="body" idx="1"/>
          </p:nvPr>
        </p:nvSpPr>
        <p:spPr/>
        <p:txBody>
          <a:bodyPr/>
          <a:lstStyle/>
          <a:p>
            <a:r>
              <a:rPr lang="en-SG"/>
              <a:t>Azure OpenAI Service allows access to powerful language models via Azure’s cloud. </a:t>
            </a:r>
            <a:r>
              <a:rPr lang="en-SG" dirty="0"/>
              <a:t>To create a resource, search for 'Azure OpenAI', select the service, and click + Create. Choose your subscription, resource group, region, name, and pricing tier. Configure network security, review, and submit. Finally, proceed using Azure AI Foundry portal.
Original Content:
Step 5: Create an Azure OpenAI Resource
What is Azure OpenAI Service?
Azure OpenAI Service provides access to OpenAI’s powerful language models (GPT-4, GPT-3.5, Codex, DALL·E, etc.) via Azure’s cloud infrastructure. It enables businesses to integrate AI-powered capabilities like text generation, summarization, chatbots, and more with enterprise security and compliance.
Search for "Azure OpenAI" in the search bar and select Azure OpenAI Service.
Click + Create to start a new deployment.
Select a Subscription and Resource Group (or create a new one).
Region: Choose a supported region (e.g., East US, West Europe).
Name: Enter a unique name for the OpenAI instance.
Pricing Tier: Choose Standard.
Next in the Network Tab, you can choose to configure the network security for the Azure AI resource.
Click Review + Submit, then Create.
Once the deployment is completed, we proceed to next step using Azure AI Foundry portal.
</a:t>
            </a:r>
          </a:p>
        </p:txBody>
      </p:sp>
      <p:sp>
        <p:nvSpPr>
          <p:cNvPr id="4" name="Slide Number Placeholder 3">
            <a:extLst>
              <a:ext uri="{FF2B5EF4-FFF2-40B4-BE49-F238E27FC236}">
                <a16:creationId xmlns:a16="http://schemas.microsoft.com/office/drawing/2014/main" id="{8C4E70CF-8BD5-71E8-84A1-DE96E8831AD8}"/>
              </a:ext>
            </a:extLst>
          </p:cNvPr>
          <p:cNvSpPr>
            <a:spLocks noGrp="1"/>
          </p:cNvSpPr>
          <p:nvPr>
            <p:ph type="sldNum" sz="quarter" idx="5"/>
          </p:nvPr>
        </p:nvSpPr>
        <p:spPr/>
        <p:txBody>
          <a:bodyPr/>
          <a:lstStyle/>
          <a:p>
            <a:fld id="{B35BB49E-46AC-4076-9160-A91A534D35B4}" type="slidenum">
              <a:rPr lang="en-SG" smtClean="0"/>
              <a:t>12</a:t>
            </a:fld>
            <a:endParaRPr lang="en-SG"/>
          </a:p>
        </p:txBody>
      </p:sp>
    </p:spTree>
    <p:extLst>
      <p:ext uri="{BB962C8B-B14F-4D97-AF65-F5344CB8AC3E}">
        <p14:creationId xmlns:p14="http://schemas.microsoft.com/office/powerpoint/2010/main" val="116780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2D66A-BF31-89FD-38E5-1831866A1D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4385C-D3E7-1CB2-3B4C-DD630C2353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1F891-B2C1-DE5C-A1E9-84EC26A4F1D5}"/>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FDC6D11C-E3EF-EA2F-9FA8-814D48FA544D}"/>
              </a:ext>
            </a:extLst>
          </p:cNvPr>
          <p:cNvSpPr>
            <a:spLocks noGrp="1"/>
          </p:cNvSpPr>
          <p:nvPr>
            <p:ph type="sldNum" sz="quarter" idx="5"/>
          </p:nvPr>
        </p:nvSpPr>
        <p:spPr/>
        <p:txBody>
          <a:bodyPr/>
          <a:lstStyle/>
          <a:p>
            <a:fld id="{B35BB49E-46AC-4076-9160-A91A534D35B4}" type="slidenum">
              <a:rPr lang="en-SG" smtClean="0"/>
              <a:t>13</a:t>
            </a:fld>
            <a:endParaRPr lang="en-SG"/>
          </a:p>
        </p:txBody>
      </p:sp>
    </p:spTree>
    <p:extLst>
      <p:ext uri="{BB962C8B-B14F-4D97-AF65-F5344CB8AC3E}">
        <p14:creationId xmlns:p14="http://schemas.microsoft.com/office/powerpoint/2010/main" val="3859746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538F9-7268-7D24-22F9-7D72815E6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FDE6C-222B-128C-7A2F-A9183B6CD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47331-629D-B5A9-BA3D-EA3FD731A78D}"/>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4861AD9E-EEFB-F5E8-A631-DCF92915184F}"/>
              </a:ext>
            </a:extLst>
          </p:cNvPr>
          <p:cNvSpPr>
            <a:spLocks noGrp="1"/>
          </p:cNvSpPr>
          <p:nvPr>
            <p:ph type="sldNum" sz="quarter" idx="5"/>
          </p:nvPr>
        </p:nvSpPr>
        <p:spPr/>
        <p:txBody>
          <a:bodyPr/>
          <a:lstStyle/>
          <a:p>
            <a:fld id="{B35BB49E-46AC-4076-9160-A91A534D35B4}" type="slidenum">
              <a:rPr lang="en-SG" smtClean="0"/>
              <a:t>14</a:t>
            </a:fld>
            <a:endParaRPr lang="en-SG"/>
          </a:p>
        </p:txBody>
      </p:sp>
    </p:spTree>
    <p:extLst>
      <p:ext uri="{BB962C8B-B14F-4D97-AF65-F5344CB8AC3E}">
        <p14:creationId xmlns:p14="http://schemas.microsoft.com/office/powerpoint/2010/main" val="945528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86826-5009-FD5F-DE27-898036230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BB989-2491-7D8B-594A-82707F5503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1CDA9-B66A-90B2-9030-0D1350BA5BD4}"/>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C658D3FF-E5CC-31F7-22AB-53E7FD2190C4}"/>
              </a:ext>
            </a:extLst>
          </p:cNvPr>
          <p:cNvSpPr>
            <a:spLocks noGrp="1"/>
          </p:cNvSpPr>
          <p:nvPr>
            <p:ph type="sldNum" sz="quarter" idx="5"/>
          </p:nvPr>
        </p:nvSpPr>
        <p:spPr/>
        <p:txBody>
          <a:bodyPr/>
          <a:lstStyle/>
          <a:p>
            <a:fld id="{B35BB49E-46AC-4076-9160-A91A534D35B4}" type="slidenum">
              <a:rPr lang="en-SG" smtClean="0"/>
              <a:t>15</a:t>
            </a:fld>
            <a:endParaRPr lang="en-SG"/>
          </a:p>
        </p:txBody>
      </p:sp>
    </p:spTree>
    <p:extLst>
      <p:ext uri="{BB962C8B-B14F-4D97-AF65-F5344CB8AC3E}">
        <p14:creationId xmlns:p14="http://schemas.microsoft.com/office/powerpoint/2010/main" val="131268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109B1-1F58-E3CB-0CFA-54392A7E5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994A1-0B60-8F72-5FEA-5FB1A168C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8C108-B87A-DD64-A80E-D599BBACFD4C}"/>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B56EBD52-2BB1-2592-368E-74E42621FD08}"/>
              </a:ext>
            </a:extLst>
          </p:cNvPr>
          <p:cNvSpPr>
            <a:spLocks noGrp="1"/>
          </p:cNvSpPr>
          <p:nvPr>
            <p:ph type="sldNum" sz="quarter" idx="5"/>
          </p:nvPr>
        </p:nvSpPr>
        <p:spPr/>
        <p:txBody>
          <a:bodyPr/>
          <a:lstStyle/>
          <a:p>
            <a:fld id="{B35BB49E-46AC-4076-9160-A91A534D35B4}" type="slidenum">
              <a:rPr lang="en-SG" smtClean="0"/>
              <a:t>16</a:t>
            </a:fld>
            <a:endParaRPr lang="en-SG"/>
          </a:p>
        </p:txBody>
      </p:sp>
    </p:spTree>
    <p:extLst>
      <p:ext uri="{BB962C8B-B14F-4D97-AF65-F5344CB8AC3E}">
        <p14:creationId xmlns:p14="http://schemas.microsoft.com/office/powerpoint/2010/main" val="785615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sv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image" Target="../media/image1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1.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28.sv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20.svg"/><Relationship Id="rId9"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6.sv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sv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3.svg"/><Relationship Id="rId4" Type="http://schemas.openxmlformats.org/officeDocument/2006/relationships/image" Target="../media/image3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8.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90000"/>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195990" y="169577"/>
            <a:ext cx="8324633" cy="2562870"/>
          </a:xfrm>
        </p:spPr>
        <p:txBody>
          <a:bodyPr anchor="b">
            <a:noAutofit/>
            <a:scene3d>
              <a:camera prst="orthographicFront"/>
              <a:lightRig rig="threePt" dir="t"/>
            </a:scene3d>
            <a:sp3d>
              <a:bevelB w="38100" h="38100"/>
            </a:sp3d>
          </a:bodyPr>
          <a:lstStyle>
            <a:lvl1pPr algn="l">
              <a:defRPr sz="4400" b="0" cap="all" baseline="0">
                <a:solidFill>
                  <a:schemeClr val="bg1"/>
                </a:solidFill>
                <a:effectLst>
                  <a:outerShdw blurRad="50800" dist="38100" dir="18900000" algn="bl" rotWithShape="0">
                    <a:prstClr val="black">
                      <a:alpha val="40000"/>
                    </a:prstClr>
                  </a:outerShdw>
                </a:effectLst>
                <a:latin typeface="Oswald" panose="00000500000000000000" pitchFamily="2" charset="0"/>
              </a:defRPr>
            </a:lvl1pPr>
          </a:lstStyle>
          <a:p>
            <a:r>
              <a:rPr lang="en-US" dirty="0"/>
              <a:t> </a:t>
            </a:r>
            <a:br>
              <a:rPr lang="en-IN" dirty="0"/>
            </a:br>
            <a:br>
              <a:rPr lang="en-IN" dirty="0"/>
            </a:br>
            <a:br>
              <a:rPr lang="en-IN" dirty="0"/>
            </a:br>
            <a:br>
              <a:rPr lang="en-IN" dirty="0"/>
            </a:br>
            <a:r>
              <a:rPr lang="en-IN" dirty="0"/>
              <a:t>      </a:t>
            </a:r>
            <a:r>
              <a:rPr lang="en-US" dirty="0"/>
              <a:t>GLOBAL </a:t>
            </a:r>
            <a:br>
              <a:rPr lang="en-US" dirty="0"/>
            </a:br>
            <a:r>
              <a:rPr lang="en-US" dirty="0"/>
              <a:t>      POWER PLATFORM </a:t>
            </a:r>
            <a:br>
              <a:rPr lang="en-US" dirty="0"/>
            </a:br>
            <a:r>
              <a:rPr lang="en-US" dirty="0"/>
              <a:t>      BOOTCAMP 2025</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195990" y="2811794"/>
            <a:ext cx="5486400" cy="460796"/>
          </a:xfrm>
        </p:spPr>
        <p:txBody>
          <a:bodyPr>
            <a:normAutofit/>
          </a:bodyPr>
          <a:lstStyle>
            <a:lvl1pPr marL="0" indent="0" algn="l">
              <a:lnSpc>
                <a:spcPts val="2800"/>
              </a:lnSpc>
              <a:spcBef>
                <a:spcPts val="0"/>
              </a:spcBef>
              <a:buNone/>
              <a:defRPr lang="en-CA" sz="2000" b="1"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b="1" dirty="0">
                <a:solidFill>
                  <a:schemeClr val="bg1"/>
                </a:solidFill>
                <a:latin typeface="+mj-lt"/>
              </a:rPr>
              <a:t>Organized Globally, Held Locally</a:t>
            </a:r>
          </a:p>
        </p:txBody>
      </p:sp>
      <p:sp>
        <p:nvSpPr>
          <p:cNvPr id="41" name="Text Placeholder 27">
            <a:extLst>
              <a:ext uri="{FF2B5EF4-FFF2-40B4-BE49-F238E27FC236}">
                <a16:creationId xmlns:a16="http://schemas.microsoft.com/office/drawing/2014/main" id="{4A879A63-3922-489D-B4B2-2F6D543B0FE4}"/>
              </a:ext>
            </a:extLst>
          </p:cNvPr>
          <p:cNvSpPr>
            <a:spLocks noGrp="1"/>
          </p:cNvSpPr>
          <p:nvPr>
            <p:ph type="body" sz="quarter" idx="13" hasCustomPrompt="1"/>
          </p:nvPr>
        </p:nvSpPr>
        <p:spPr>
          <a:xfrm>
            <a:off x="5195989" y="3429000"/>
            <a:ext cx="6776935" cy="1228838"/>
          </a:xfrm>
        </p:spPr>
        <p:txBody>
          <a:bodyPr/>
          <a:lstStyle>
            <a:lvl1pPr marL="0" indent="0">
              <a:buNone/>
              <a:defRPr>
                <a:solidFill>
                  <a:schemeClr val="bg1"/>
                </a:solidFill>
                <a:latin typeface="+mj-lt"/>
              </a:defRPr>
            </a:lvl1pPr>
            <a:lvl5pPr marL="1828800" indent="0">
              <a:buNone/>
              <a:defRPr/>
            </a:lvl5pPr>
          </a:lstStyle>
          <a:p>
            <a:pPr lvl="0"/>
            <a:r>
              <a:rPr lang="en-US" dirty="0"/>
              <a:t>&lt;Session Title&gt;</a:t>
            </a:r>
          </a:p>
        </p:txBody>
      </p:sp>
      <p:pic>
        <p:nvPicPr>
          <p:cNvPr id="1026" name="Picture 2" descr="Microsoft-Logo-White - Vyopta">
            <a:extLst>
              <a:ext uri="{FF2B5EF4-FFF2-40B4-BE49-F238E27FC236}">
                <a16:creationId xmlns:a16="http://schemas.microsoft.com/office/drawing/2014/main" id="{2718FC87-8A27-4CFC-A61E-CE8D1EC3671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10869" y="5956868"/>
            <a:ext cx="2447636" cy="9011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logo with text and letters&#10;&#10;Description automatically generated with medium confidence">
            <a:extLst>
              <a:ext uri="{FF2B5EF4-FFF2-40B4-BE49-F238E27FC236}">
                <a16:creationId xmlns:a16="http://schemas.microsoft.com/office/drawing/2014/main" id="{8E1F1419-8EF5-5F45-F98F-8B7C2A21C862}"/>
              </a:ext>
            </a:extLst>
          </p:cNvPr>
          <p:cNvPicPr>
            <a:picLocks noChangeAspect="1"/>
          </p:cNvPicPr>
          <p:nvPr userDrawn="1"/>
        </p:nvPicPr>
        <p:blipFill>
          <a:blip r:embed="rId4"/>
          <a:stretch>
            <a:fillRect/>
          </a:stretch>
        </p:blipFill>
        <p:spPr>
          <a:xfrm>
            <a:off x="4226943" y="6136028"/>
            <a:ext cx="1587261" cy="634904"/>
          </a:xfrm>
          <a:prstGeom prst="rect">
            <a:avLst/>
          </a:prstGeom>
        </p:spPr>
      </p:pic>
      <p:sp>
        <p:nvSpPr>
          <p:cNvPr id="4" name="Freeform 9">
            <a:extLst>
              <a:ext uri="{FF2B5EF4-FFF2-40B4-BE49-F238E27FC236}">
                <a16:creationId xmlns:a16="http://schemas.microsoft.com/office/drawing/2014/main" id="{FBACEB7F-FF75-D2B8-3831-70967AD2F35D}"/>
              </a:ext>
            </a:extLst>
          </p:cNvPr>
          <p:cNvSpPr/>
          <p:nvPr userDrawn="1"/>
        </p:nvSpPr>
        <p:spPr>
          <a:xfrm>
            <a:off x="979441" y="919254"/>
            <a:ext cx="3161736" cy="3301054"/>
          </a:xfrm>
          <a:custGeom>
            <a:avLst/>
            <a:gdLst/>
            <a:ahLst/>
            <a:cxnLst/>
            <a:rect l="l" t="t" r="r" b="b"/>
            <a:pathLst>
              <a:path w="3039965" h="3124165">
                <a:moveTo>
                  <a:pt x="0" y="0"/>
                </a:moveTo>
                <a:lnTo>
                  <a:pt x="3039964" y="0"/>
                </a:lnTo>
                <a:lnTo>
                  <a:pt x="3039964" y="3124165"/>
                </a:lnTo>
                <a:lnTo>
                  <a:pt x="0" y="3124165"/>
                </a:lnTo>
                <a:lnTo>
                  <a:pt x="0" y="0"/>
                </a:lnTo>
                <a:close/>
              </a:path>
            </a:pathLst>
          </a:custGeom>
          <a:blipFill>
            <a:blip r:embed="rId5"/>
            <a:stretch>
              <a:fillRect l="-60328" t="-10522" r="-58169" b="-9070"/>
            </a:stretch>
          </a:blipFill>
        </p:spPr>
        <p:txBody>
          <a:bodyPr/>
          <a:lstStyle/>
          <a:p>
            <a:endParaRPr lang="en-IN"/>
          </a:p>
        </p:txBody>
      </p:sp>
      <p:pic>
        <p:nvPicPr>
          <p:cNvPr id="5" name="Picture 4">
            <a:extLst>
              <a:ext uri="{FF2B5EF4-FFF2-40B4-BE49-F238E27FC236}">
                <a16:creationId xmlns:a16="http://schemas.microsoft.com/office/drawing/2014/main" id="{8E78544B-3AB2-30DB-5E1C-E67BFA028794}"/>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foregroundMark x1="45005" y1="48511" x2="45005" y2="48511"/>
                        <a14:backgroundMark x1="45490" y1="48862" x2="45490" y2="48862"/>
                        <a14:backgroundMark x1="38603" y1="58494" x2="38603" y2="58494"/>
                      </a14:backgroundRemoval>
                    </a14:imgEffect>
                  </a14:imgLayer>
                </a14:imgProps>
              </a:ext>
            </a:extLst>
          </a:blip>
          <a:stretch>
            <a:fillRect/>
          </a:stretch>
        </p:blipFill>
        <p:spPr>
          <a:xfrm>
            <a:off x="3625648" y="-379071"/>
            <a:ext cx="4940704" cy="2736316"/>
          </a:xfrm>
          <a:prstGeom prst="rect">
            <a:avLst/>
          </a:prstGeom>
        </p:spPr>
      </p:pic>
    </p:spTree>
    <p:extLst>
      <p:ext uri="{BB962C8B-B14F-4D97-AF65-F5344CB8AC3E}">
        <p14:creationId xmlns:p14="http://schemas.microsoft.com/office/powerpoint/2010/main" val="1554618761"/>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overview">
    <p:bg>
      <p:bgPr>
        <a:blipFill dpi="0" rotWithShape="1">
          <a:blip r:embed="rId2">
            <a:alphaModFix amt="20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1831" y="-98888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extLst>
      <p:ext uri="{BB962C8B-B14F-4D97-AF65-F5344CB8AC3E}">
        <p14:creationId xmlns:p14="http://schemas.microsoft.com/office/powerpoint/2010/main" val="3325954463"/>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57461" y="1071461"/>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55921" y="1081594"/>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57461" y="-942975"/>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57461" y="-942975"/>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4793" y="-95005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vert="horz" lIns="91440" tIns="45720" rIns="91440" bIns="45720" rtlCol="0" anchor="t" anchorCtr="0">
            <a:normAutofit/>
          </a:bodyPr>
          <a:lstStyle>
            <a:lvl1pPr>
              <a:defRPr lang="en-US" cap="all" baseline="0" dirty="0">
                <a:solidFill>
                  <a:schemeClr val="accent1"/>
                </a:solidFill>
              </a:defRPr>
            </a:lvl1pPr>
          </a:lstStyle>
          <a:p>
            <a:pPr lvl="0"/>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accent5"/>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2905" y="3864801"/>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55921" y="309856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701" y="4136587"/>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5069" y="-952119"/>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4413" y="5073776"/>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26585" y="3885057"/>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3147" y="1149744"/>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3589" y="3102893"/>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3589" y="1086993"/>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3589" y="1069087"/>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0525" y="93192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9142325"/>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20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vert="horz" lIns="91440" tIns="45720" rIns="91440" bIns="45720" rtlCol="0" anchor="t" anchorCtr="0">
            <a:normAutofit/>
          </a:bodyPr>
          <a:lstStyle>
            <a:lvl1pPr>
              <a:defRPr lang="en-US" cap="all" baseline="0" dirty="0">
                <a:solidFill>
                  <a:schemeClr val="accent1"/>
                </a:solidFill>
              </a:defRPr>
            </a:lvl1pPr>
          </a:lstStyle>
          <a:p>
            <a:pPr lvl="0"/>
            <a:r>
              <a:rPr lang="en-US" dirty="0"/>
              <a:t>Click to ADD TITLE</a:t>
            </a:r>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2029968" cy="2029968"/>
          </a:xfrm>
          <a:prstGeom prst="rect">
            <a:avLst/>
          </a:prstGeom>
        </p:spPr>
      </p:pic>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169178" y="3888232"/>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148348" y="381450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rot="5400000">
            <a:off x="-11396" y="3814508"/>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360794"/>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0" y="-1000125"/>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Tree>
    <p:extLst>
      <p:ext uri="{BB962C8B-B14F-4D97-AF65-F5344CB8AC3E}">
        <p14:creationId xmlns:p14="http://schemas.microsoft.com/office/powerpoint/2010/main" val="818829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rket Overview">
    <p:bg>
      <p:bgPr>
        <a:blipFill dpi="0" rotWithShape="1">
          <a:blip r:embed="rId2">
            <a:alphaModFix amt="20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100584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2946206929"/>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vert="horz" lIns="91440" tIns="45720" rIns="91440" bIns="45720" rtlCol="0" anchor="t" anchorCtr="0">
            <a:normAutofit/>
          </a:bodyPr>
          <a:lstStyle>
            <a:lvl1pPr>
              <a:defRPr lang="en-US" cap="all" baseline="0" dirty="0">
                <a:solidFill>
                  <a:schemeClr val="accent1"/>
                </a:solidFill>
              </a:defRPr>
            </a:lvl1pPr>
          </a:lstStyle>
          <a:p>
            <a:pPr lvl="0"/>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vert="horz" lIns="91440" tIns="45720" rIns="91440" bIns="45720" rtlCol="0">
            <a:noAutofit/>
          </a:bodyPr>
          <a:lstStyle>
            <a:lvl1pPr>
              <a:defRPr lang="en-US" sz="2000" b="1" cap="all" baseline="0" dirty="0" smtClean="0">
                <a:solidFill>
                  <a:schemeClr val="accent3"/>
                </a:solidFill>
              </a:defRPr>
            </a:lvl1pPr>
          </a:lstStyle>
          <a:p>
            <a:pPr marL="0" lvl="0" indent="0">
              <a:lnSpc>
                <a:spcPts val="2400"/>
              </a:lnSpc>
              <a:spcBef>
                <a:spcPts val="0"/>
              </a:spcBef>
              <a:buNone/>
            </a:pPr>
            <a:r>
              <a:rPr lang="en-US" dirty="0"/>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vert="horz" lIns="91440" tIns="45720" rIns="91440" bIns="45720" rtlCol="0">
            <a:noAutofit/>
          </a:bodyPr>
          <a:lstStyle>
            <a:lvl1pPr>
              <a:defRPr lang="en-US" sz="2000" b="1" cap="all" baseline="0" smtClean="0">
                <a:solidFill>
                  <a:schemeClr val="accent3"/>
                </a:solidFill>
              </a:defRPr>
            </a:lvl1pPr>
          </a:lstStyle>
          <a:p>
            <a:pPr marL="0" lvl="0" indent="0">
              <a:lnSpc>
                <a:spcPts val="2400"/>
              </a:lnSpc>
              <a:spcBef>
                <a:spcPts val="0"/>
              </a:spcBef>
              <a:buNone/>
            </a:pPr>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vert="horz" lIns="91440" tIns="45720" rIns="91440" bIns="45720" rtlCol="0">
            <a:noAutofit/>
          </a:bodyPr>
          <a:lstStyle>
            <a:lvl1pPr>
              <a:defRPr lang="en-US" sz="2000" b="1" cap="all" baseline="0" smtClean="0">
                <a:solidFill>
                  <a:schemeClr val="accent3"/>
                </a:solidFill>
              </a:defRPr>
            </a:lvl1pPr>
          </a:lstStyle>
          <a:p>
            <a:pPr marL="0" lvl="0" indent="0">
              <a:lnSpc>
                <a:spcPts val="2400"/>
              </a:lnSpc>
              <a:spcBef>
                <a:spcPts val="0"/>
              </a:spcBef>
              <a:buNone/>
            </a:pPr>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14191" y="-99060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12439804"/>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olution">
    <p:bg>
      <p:bgPr>
        <a:blipFill dpi="0" rotWithShape="1">
          <a:blip r:embed="rId2">
            <a:alphaModFix amt="30000"/>
            <a:lum/>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vert="horz" lIns="91440" tIns="45720" rIns="91440" bIns="45720" rtlCol="0" anchor="t" anchorCtr="0">
            <a:normAutofit/>
          </a:bodyPr>
          <a:lstStyle>
            <a:lvl1pPr>
              <a:defRPr lang="en-US" cap="all" baseline="0" dirty="0">
                <a:solidFill>
                  <a:schemeClr val="accent1"/>
                </a:solidFill>
              </a:defRPr>
            </a:lvl1pPr>
          </a:lstStyle>
          <a:p>
            <a:pPr lvl="0"/>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1218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accent5"/>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accent5"/>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accent5"/>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accent5"/>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accent5"/>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accent5"/>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accent5"/>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accent5"/>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extLst>
      <p:ext uri="{BB962C8B-B14F-4D97-AF65-F5344CB8AC3E}">
        <p14:creationId xmlns:p14="http://schemas.microsoft.com/office/powerpoint/2010/main" val="152264378"/>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alphaModFix amt="30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176016" y="-1000125"/>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10793035" y="3391083"/>
              <a:ext cx="1828800" cy="914400"/>
            </a:xfrm>
            <a:prstGeom prst="rect">
              <a:avLst/>
            </a:prstGeom>
          </p:spPr>
        </p:pic>
      </p:grpSp>
    </p:spTree>
    <p:extLst>
      <p:ext uri="{BB962C8B-B14F-4D97-AF65-F5344CB8AC3E}">
        <p14:creationId xmlns:p14="http://schemas.microsoft.com/office/powerpoint/2010/main" val="525162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etition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06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ction">
    <p:bg>
      <p:bgPr>
        <a:blipFill dpi="0" rotWithShape="1">
          <a:blip r:embed="rId2">
            <a:alphaModFix amt="30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203148" y="-1982152"/>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extLst>
      <p:ext uri="{BB962C8B-B14F-4D97-AF65-F5344CB8AC3E}">
        <p14:creationId xmlns:p14="http://schemas.microsoft.com/office/powerpoint/2010/main" val="3089409623"/>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90000"/>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195991" y="169577"/>
            <a:ext cx="6776934" cy="2562870"/>
          </a:xfrm>
        </p:spPr>
        <p:txBody>
          <a:bodyPr anchor="b">
            <a:noAutofit/>
          </a:bodyPr>
          <a:lstStyle>
            <a:lvl1pPr algn="l">
              <a:defRPr sz="5400" b="0" cap="all" baseline="30000">
                <a:solidFill>
                  <a:schemeClr val="bg1"/>
                </a:solidFill>
                <a:latin typeface="Oswald" panose="00000500000000000000" pitchFamily="2" charset="0"/>
              </a:defRPr>
            </a:lvl1pPr>
          </a:lstStyle>
          <a:p>
            <a:br>
              <a:rPr lang="en-US" dirty="0"/>
            </a:br>
            <a:r>
              <a:rPr lang="en-US" dirty="0"/>
              <a:t>        GLOBAL </a:t>
            </a:r>
            <a:br>
              <a:rPr lang="en-US" dirty="0"/>
            </a:br>
            <a:r>
              <a:rPr lang="en-US" dirty="0"/>
              <a:t>        POWER PLATFORM </a:t>
            </a:r>
            <a:br>
              <a:rPr lang="en-US" dirty="0"/>
            </a:br>
            <a:r>
              <a:rPr lang="en-US" dirty="0"/>
              <a:t>        BOOTCAMP 2025</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195990" y="2811794"/>
            <a:ext cx="6776934" cy="460796"/>
          </a:xfrm>
        </p:spPr>
        <p:txBody>
          <a:bodyPr>
            <a:normAutofit/>
          </a:bodyPr>
          <a:lstStyle>
            <a:lvl1pPr marL="0" indent="0" algn="l">
              <a:lnSpc>
                <a:spcPts val="2800"/>
              </a:lnSpc>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b="1" dirty="0">
                <a:solidFill>
                  <a:schemeClr val="bg1"/>
                </a:solidFill>
                <a:latin typeface="+mj-lt"/>
              </a:rPr>
              <a:t>Organized Globally, Held Locally</a:t>
            </a:r>
          </a:p>
        </p:txBody>
      </p:sp>
      <p:sp>
        <p:nvSpPr>
          <p:cNvPr id="41" name="Text Placeholder 27">
            <a:extLst>
              <a:ext uri="{FF2B5EF4-FFF2-40B4-BE49-F238E27FC236}">
                <a16:creationId xmlns:a16="http://schemas.microsoft.com/office/drawing/2014/main" id="{4A879A63-3922-489D-B4B2-2F6D543B0FE4}"/>
              </a:ext>
            </a:extLst>
          </p:cNvPr>
          <p:cNvSpPr>
            <a:spLocks noGrp="1"/>
          </p:cNvSpPr>
          <p:nvPr>
            <p:ph type="body" sz="quarter" idx="13" hasCustomPrompt="1"/>
          </p:nvPr>
        </p:nvSpPr>
        <p:spPr>
          <a:xfrm>
            <a:off x="5195989" y="3429000"/>
            <a:ext cx="6776935" cy="1228838"/>
          </a:xfrm>
        </p:spPr>
        <p:txBody>
          <a:bodyPr/>
          <a:lstStyle>
            <a:lvl1pPr marL="0" indent="0">
              <a:buNone/>
              <a:defRPr>
                <a:solidFill>
                  <a:schemeClr val="bg1"/>
                </a:solidFill>
                <a:latin typeface="+mj-lt"/>
              </a:defRPr>
            </a:lvl1pPr>
            <a:lvl5pPr marL="1828800" indent="0">
              <a:buNone/>
              <a:defRPr/>
            </a:lvl5pPr>
          </a:lstStyle>
          <a:p>
            <a:pPr lvl="0"/>
            <a:r>
              <a:rPr lang="en-US" dirty="0"/>
              <a:t>&lt;Session Title&gt;</a:t>
            </a:r>
          </a:p>
        </p:txBody>
      </p:sp>
      <p:sp>
        <p:nvSpPr>
          <p:cNvPr id="7" name="Text Placeholder 27">
            <a:extLst>
              <a:ext uri="{FF2B5EF4-FFF2-40B4-BE49-F238E27FC236}">
                <a16:creationId xmlns:a16="http://schemas.microsoft.com/office/drawing/2014/main" id="{6B9CFC65-BD78-4C62-91D2-C357CB08A170}"/>
              </a:ext>
            </a:extLst>
          </p:cNvPr>
          <p:cNvSpPr>
            <a:spLocks noGrp="1"/>
          </p:cNvSpPr>
          <p:nvPr>
            <p:ph type="body" sz="quarter" idx="11" hasCustomPrompt="1"/>
          </p:nvPr>
        </p:nvSpPr>
        <p:spPr>
          <a:xfrm>
            <a:off x="5195989" y="4860563"/>
            <a:ext cx="6776935" cy="397947"/>
          </a:xfrm>
        </p:spPr>
        <p:txBody>
          <a:bodyPr/>
          <a:lstStyle>
            <a:lvl1pPr marL="0" indent="0">
              <a:buNone/>
              <a:defRPr>
                <a:solidFill>
                  <a:schemeClr val="bg1"/>
                </a:solidFill>
                <a:latin typeface="+mj-lt"/>
              </a:defRPr>
            </a:lvl1pPr>
            <a:lvl5pPr marL="1828800" indent="0">
              <a:buNone/>
              <a:defRPr/>
            </a:lvl5pPr>
          </a:lstStyle>
          <a:p>
            <a:pPr lvl="0"/>
            <a:r>
              <a:rPr lang="en-US" dirty="0"/>
              <a:t>&lt;Speaker Name&gt;</a:t>
            </a:r>
          </a:p>
          <a:p>
            <a:pPr lvl="4"/>
            <a:endParaRPr lang="en-CA" dirty="0"/>
          </a:p>
        </p:txBody>
      </p:sp>
      <p:pic>
        <p:nvPicPr>
          <p:cNvPr id="8" name="Picture 7">
            <a:extLst>
              <a:ext uri="{FF2B5EF4-FFF2-40B4-BE49-F238E27FC236}">
                <a16:creationId xmlns:a16="http://schemas.microsoft.com/office/drawing/2014/main" id="{4DCE8FFE-305F-F279-F18D-0D0A38AC7E18}"/>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45005" y1="48511" x2="45005" y2="48511"/>
                        <a14:backgroundMark x1="45490" y1="48862" x2="45490" y2="48862"/>
                        <a14:backgroundMark x1="38603" y1="58494" x2="38603" y2="58494"/>
                      </a14:backgroundRemoval>
                    </a14:imgEffect>
                  </a14:imgLayer>
                </a14:imgProps>
              </a:ext>
            </a:extLst>
          </a:blip>
          <a:stretch>
            <a:fillRect/>
          </a:stretch>
        </p:blipFill>
        <p:spPr>
          <a:xfrm>
            <a:off x="3643752" y="-272798"/>
            <a:ext cx="4940704" cy="2736316"/>
          </a:xfrm>
          <a:prstGeom prst="rect">
            <a:avLst/>
          </a:prstGeom>
        </p:spPr>
      </p:pic>
      <p:sp>
        <p:nvSpPr>
          <p:cNvPr id="9" name="Freeform 9">
            <a:extLst>
              <a:ext uri="{FF2B5EF4-FFF2-40B4-BE49-F238E27FC236}">
                <a16:creationId xmlns:a16="http://schemas.microsoft.com/office/drawing/2014/main" id="{A7D876BF-C16B-804C-E214-8EF07F244A8F}"/>
              </a:ext>
            </a:extLst>
          </p:cNvPr>
          <p:cNvSpPr/>
          <p:nvPr userDrawn="1"/>
        </p:nvSpPr>
        <p:spPr>
          <a:xfrm>
            <a:off x="807536" y="1095849"/>
            <a:ext cx="3612334" cy="3764714"/>
          </a:xfrm>
          <a:custGeom>
            <a:avLst/>
            <a:gdLst/>
            <a:ahLst/>
            <a:cxnLst/>
            <a:rect l="l" t="t" r="r" b="b"/>
            <a:pathLst>
              <a:path w="3039965" h="3124165">
                <a:moveTo>
                  <a:pt x="0" y="0"/>
                </a:moveTo>
                <a:lnTo>
                  <a:pt x="3039964" y="0"/>
                </a:lnTo>
                <a:lnTo>
                  <a:pt x="3039964" y="3124165"/>
                </a:lnTo>
                <a:lnTo>
                  <a:pt x="0" y="3124165"/>
                </a:lnTo>
                <a:lnTo>
                  <a:pt x="0" y="0"/>
                </a:lnTo>
                <a:close/>
              </a:path>
            </a:pathLst>
          </a:custGeom>
          <a:blipFill>
            <a:blip r:embed="rId5"/>
            <a:stretch>
              <a:fillRect l="-60328" t="-10522" r="-58169" b="-9070"/>
            </a:stretch>
          </a:blipFill>
        </p:spPr>
        <p:txBody>
          <a:bodyPr/>
          <a:lstStyle/>
          <a:p>
            <a:endParaRPr lang="en-IN"/>
          </a:p>
        </p:txBody>
      </p:sp>
    </p:spTree>
    <p:extLst>
      <p:ext uri="{BB962C8B-B14F-4D97-AF65-F5344CB8AC3E}">
        <p14:creationId xmlns:p14="http://schemas.microsoft.com/office/powerpoint/2010/main" val="2568280865"/>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199495" y="-99060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Tree>
    <p:extLst>
      <p:ext uri="{BB962C8B-B14F-4D97-AF65-F5344CB8AC3E}">
        <p14:creationId xmlns:p14="http://schemas.microsoft.com/office/powerpoint/2010/main" val="2660577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vert="horz" lIns="91440" tIns="45720" rIns="91440" bIns="45720" rtlCol="0" anchor="t" anchorCtr="0">
            <a:normAutofit/>
          </a:bodyPr>
          <a:lstStyle>
            <a:lvl1pPr>
              <a:defRPr lang="en-ZA" cap="all" baseline="0" dirty="0">
                <a:solidFill>
                  <a:schemeClr val="accent1"/>
                </a:solidFill>
              </a:defRPr>
            </a:lvl1pPr>
          </a:lstStyle>
          <a:p>
            <a:pPr lvl="0"/>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vert="horz" lIns="91440" tIns="45720" rIns="91440" bIns="45720" rtlCol="0">
            <a:noAutofit/>
          </a:bodyPr>
          <a:lstStyle>
            <a:lvl1pPr>
              <a:defRPr lang="en-ZA" sz="1400" b="1" cap="all" baseline="0" dirty="0">
                <a:solidFill>
                  <a:schemeClr val="accent3"/>
                </a:solidFill>
              </a:defRPr>
            </a:lvl1pPr>
          </a:lstStyle>
          <a:p>
            <a:pPr marL="0" lvl="0" indent="0">
              <a:lnSpc>
                <a:spcPts val="2400"/>
              </a:lnSpc>
              <a:spcBef>
                <a:spcPts val="0"/>
              </a:spcBef>
              <a:buNone/>
            </a:pPr>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vert="horz" lIns="91440" tIns="45720" rIns="91440" bIns="45720" rtlCol="0">
            <a:noAutofit/>
          </a:bodyPr>
          <a:lstStyle>
            <a:lvl1pPr>
              <a:defRPr lang="en-ZA" sz="1400" b="1" cap="all" baseline="0" dirty="0">
                <a:solidFill>
                  <a:schemeClr val="accent3"/>
                </a:solidFill>
              </a:defRPr>
            </a:lvl1pPr>
          </a:lstStyle>
          <a:p>
            <a:pPr marL="0" lvl="0" indent="0">
              <a:lnSpc>
                <a:spcPts val="2400"/>
              </a:lnSpc>
              <a:spcBef>
                <a:spcPts val="0"/>
              </a:spcBef>
              <a:buNone/>
            </a:pPr>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vert="horz" lIns="91440" tIns="45720" rIns="91440" bIns="45720" rtlCol="0" anchor="ctr">
            <a:noAutofit/>
          </a:bodyPr>
          <a:lstStyle>
            <a:lvl1pPr>
              <a:defRPr lang="en-ZA" sz="1100" b="1" cap="all" baseline="0" dirty="0">
                <a:solidFill>
                  <a:schemeClr val="accent3"/>
                </a:solidFill>
              </a:defRPr>
            </a:lvl1pPr>
          </a:lstStyle>
          <a:p>
            <a:pPr marL="0" lvl="0" indent="0">
              <a:lnSpc>
                <a:spcPts val="2400"/>
              </a:lnSpc>
              <a:spcBef>
                <a:spcPts val="0"/>
              </a:spcBef>
              <a:buNone/>
            </a:pPr>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Tree>
    <p:extLst>
      <p:ext uri="{BB962C8B-B14F-4D97-AF65-F5344CB8AC3E}">
        <p14:creationId xmlns:p14="http://schemas.microsoft.com/office/powerpoint/2010/main" val="533282474"/>
      </p:ext>
    </p:extLst>
  </p:cSld>
  <p:clrMapOvr>
    <a:masterClrMapping/>
  </p:clrMapOvr>
  <p:extLst>
    <p:ext uri="{DCECCB84-F9BA-43D5-87BE-67443E8EF086}">
      <p15:sldGuideLst xmlns:p15="http://schemas.microsoft.com/office/powerpoint/2012/main">
        <p15:guide id="1" orient="horz" pos="230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3683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vert="horz" lIns="91440" tIns="45720" rIns="91440" bIns="45720" rtlCol="0" anchor="t" anchorCtr="0">
            <a:normAutofit/>
          </a:bodyPr>
          <a:lstStyle>
            <a:lvl1pPr>
              <a:defRPr lang="en-US" cap="all" baseline="0" dirty="0">
                <a:solidFill>
                  <a:schemeClr val="accent1"/>
                </a:solidFill>
              </a:defRPr>
            </a:lvl1pPr>
          </a:lstStyle>
          <a:p>
            <a:pPr lvl="0"/>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Tree>
    <p:extLst>
      <p:ext uri="{BB962C8B-B14F-4D97-AF65-F5344CB8AC3E}">
        <p14:creationId xmlns:p14="http://schemas.microsoft.com/office/powerpoint/2010/main" val="463124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vert="horz" lIns="91440" tIns="45720" rIns="91440" bIns="45720" rtlCol="0" anchor="t" anchorCtr="0">
            <a:normAutofit/>
          </a:bodyPr>
          <a:lstStyle>
            <a:lvl1pPr>
              <a:defRPr lang="en-US" cap="all" baseline="0" dirty="0">
                <a:solidFill>
                  <a:schemeClr val="accent1"/>
                </a:solidFill>
              </a:defRPr>
            </a:lvl1pPr>
          </a:lstStyle>
          <a:p>
            <a:pPr lvl="0"/>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2" y="1660779"/>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2" y="3160395"/>
            <a:ext cx="2057400" cy="274320"/>
          </a:xfrm>
        </p:spPr>
        <p:txBody>
          <a:bodyPr>
            <a:noAutofit/>
          </a:bodyPr>
          <a:lstStyle>
            <a:lvl1pPr marL="0" indent="0">
              <a:buNone/>
              <a:defRPr sz="10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2" y="3388995"/>
            <a:ext cx="2057400" cy="274320"/>
          </a:xfrm>
        </p:spPr>
        <p:txBody>
          <a:bodyPr>
            <a:noAutofit/>
          </a:bodyPr>
          <a:lstStyle>
            <a:lvl1pPr marL="0" indent="0">
              <a:buNone/>
              <a:defRPr sz="10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3001" y="1660779"/>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4" y="3160395"/>
            <a:ext cx="2057400" cy="274320"/>
          </a:xfrm>
        </p:spPr>
        <p:txBody>
          <a:bodyPr>
            <a:noAutofit/>
          </a:bodyPr>
          <a:lstStyle>
            <a:lvl1pPr marL="0" indent="0">
              <a:buNone/>
              <a:defRPr sz="10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4" y="3388995"/>
            <a:ext cx="2057400" cy="274320"/>
          </a:xfrm>
        </p:spPr>
        <p:txBody>
          <a:bodyPr>
            <a:noAutofit/>
          </a:bodyPr>
          <a:lstStyle>
            <a:lvl1pPr marL="0" indent="0">
              <a:buNone/>
              <a:defRPr sz="10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600" y="1660779"/>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6" y="3160395"/>
            <a:ext cx="2057400" cy="274320"/>
          </a:xfrm>
        </p:spPr>
        <p:txBody>
          <a:bodyPr>
            <a:noAutofit/>
          </a:bodyPr>
          <a:lstStyle>
            <a:lvl1pPr marL="0" indent="0">
              <a:buNone/>
              <a:defRPr sz="10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6" y="3388995"/>
            <a:ext cx="2057400" cy="274320"/>
          </a:xfrm>
        </p:spPr>
        <p:txBody>
          <a:bodyPr>
            <a:noAutofit/>
          </a:bodyPr>
          <a:lstStyle>
            <a:lvl1pPr marL="0" indent="0">
              <a:buNone/>
              <a:defRPr sz="10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200" y="1660779"/>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4" y="3160395"/>
            <a:ext cx="2057400" cy="274320"/>
          </a:xfrm>
        </p:spPr>
        <p:txBody>
          <a:bodyPr>
            <a:noAutofit/>
          </a:bodyPr>
          <a:lstStyle>
            <a:lvl1pPr marL="0" indent="0">
              <a:buNone/>
              <a:defRPr sz="10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4" y="3388995"/>
            <a:ext cx="2057400" cy="274320"/>
          </a:xfrm>
        </p:spPr>
        <p:txBody>
          <a:bodyPr>
            <a:noAutofit/>
          </a:bodyPr>
          <a:lstStyle>
            <a:lvl1pPr marL="0" indent="0">
              <a:buNone/>
              <a:defRPr sz="10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2" y="3846195"/>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2" y="5354955"/>
            <a:ext cx="2057400" cy="274320"/>
          </a:xfrm>
        </p:spPr>
        <p:txBody>
          <a:bodyPr>
            <a:noAutofit/>
          </a:bodyPr>
          <a:lstStyle>
            <a:lvl1pPr marL="0" indent="0">
              <a:buNone/>
              <a:defRPr sz="10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2" y="5592699"/>
            <a:ext cx="2057400" cy="274320"/>
          </a:xfrm>
        </p:spPr>
        <p:txBody>
          <a:bodyPr>
            <a:noAutofit/>
          </a:bodyPr>
          <a:lstStyle>
            <a:lvl1pPr marL="0" indent="0">
              <a:buNone/>
              <a:defRPr sz="10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4" y="3846195"/>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4" y="5354955"/>
            <a:ext cx="2057400" cy="274320"/>
          </a:xfrm>
        </p:spPr>
        <p:txBody>
          <a:bodyPr>
            <a:noAutofit/>
          </a:bodyPr>
          <a:lstStyle>
            <a:lvl1pPr marL="0" indent="0">
              <a:buNone/>
              <a:defRPr sz="10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4" y="5592699"/>
            <a:ext cx="2057400" cy="274320"/>
          </a:xfrm>
        </p:spPr>
        <p:txBody>
          <a:bodyPr>
            <a:noAutofit/>
          </a:bodyPr>
          <a:lstStyle>
            <a:lvl1pPr marL="0" indent="0">
              <a:buNone/>
              <a:defRPr sz="10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6" y="3846195"/>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6" y="5354955"/>
            <a:ext cx="2057400" cy="274320"/>
          </a:xfrm>
        </p:spPr>
        <p:txBody>
          <a:bodyPr>
            <a:noAutofit/>
          </a:bodyPr>
          <a:lstStyle>
            <a:lvl1pPr marL="0" indent="0">
              <a:buNone/>
              <a:defRPr sz="10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6" y="5592699"/>
            <a:ext cx="2057400" cy="274320"/>
          </a:xfrm>
        </p:spPr>
        <p:txBody>
          <a:bodyPr>
            <a:noAutofit/>
          </a:bodyPr>
          <a:lstStyle>
            <a:lvl1pPr marL="0" indent="0">
              <a:buNone/>
              <a:defRPr sz="10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4" y="3846195"/>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4" y="5354955"/>
            <a:ext cx="2057400" cy="274320"/>
          </a:xfrm>
        </p:spPr>
        <p:txBody>
          <a:bodyPr>
            <a:noAutofit/>
          </a:bodyPr>
          <a:lstStyle>
            <a:lvl1pPr marL="0" indent="0">
              <a:buNone/>
              <a:defRPr sz="1000" b="1">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4" y="5592699"/>
            <a:ext cx="2057400" cy="274320"/>
          </a:xfrm>
        </p:spPr>
        <p:txBody>
          <a:bodyPr>
            <a:noAutofit/>
          </a:bodyPr>
          <a:lstStyle>
            <a:lvl1pPr marL="0" indent="0">
              <a:buNone/>
              <a:defRPr sz="1000" b="0">
                <a:solidFill>
                  <a:srgbClr val="582156"/>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Tree>
    <p:extLst>
      <p:ext uri="{BB962C8B-B14F-4D97-AF65-F5344CB8AC3E}">
        <p14:creationId xmlns:p14="http://schemas.microsoft.com/office/powerpoint/2010/main" val="2140228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vert="horz" lIns="91440" tIns="45720" rIns="91440" bIns="45720" rtlCol="0" anchor="t" anchorCtr="0">
            <a:normAutofit/>
          </a:bodyPr>
          <a:lstStyle>
            <a:lvl1pPr>
              <a:defRPr lang="en-US" cap="all" baseline="0" dirty="0">
                <a:solidFill>
                  <a:schemeClr val="accent1"/>
                </a:solidFill>
              </a:defRPr>
            </a:lvl1pPr>
          </a:lstStyle>
          <a:p>
            <a:pPr lvl="0"/>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94426" y="-1008272"/>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rgbClr val="582156"/>
                </a:solidFill>
              </a:defRPr>
            </a:lvl1pPr>
            <a:lvl2pPr>
              <a:defRPr>
                <a:solidFill>
                  <a:srgbClr val="582156"/>
                </a:solidFill>
              </a:defRPr>
            </a:lvl2pPr>
            <a:lvl3pPr>
              <a:defRPr>
                <a:solidFill>
                  <a:srgbClr val="582156"/>
                </a:solidFill>
              </a:defRPr>
            </a:lvl3pPr>
            <a:lvl4pPr>
              <a:defRPr>
                <a:solidFill>
                  <a:srgbClr val="582156"/>
                </a:solidFill>
              </a:defRPr>
            </a:lvl4pPr>
            <a:lvl5pPr>
              <a:defRPr>
                <a:solidFill>
                  <a:srgbClr val="58215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rgbClr val="582156"/>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Tree>
    <p:extLst>
      <p:ext uri="{BB962C8B-B14F-4D97-AF65-F5344CB8AC3E}">
        <p14:creationId xmlns:p14="http://schemas.microsoft.com/office/powerpoint/2010/main" val="2679242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ection Title Whit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762000" y="341097"/>
            <a:ext cx="9859116" cy="1158793"/>
          </a:xfrm>
        </p:spPr>
        <p:txBody>
          <a:bodyPr>
            <a:normAutofit/>
          </a:bodyPr>
          <a:lstStyle>
            <a:lvl1pPr algn="ctr">
              <a:defRPr sz="6600">
                <a:solidFill>
                  <a:schemeClr val="tx1"/>
                </a:solidFill>
              </a:defRPr>
            </a:lvl1pPr>
          </a:lstStyle>
          <a:p>
            <a:r>
              <a:rPr lang="en-US" dirty="0"/>
              <a:t>Meet the Sponsors</a:t>
            </a:r>
          </a:p>
        </p:txBody>
      </p:sp>
      <p:sp>
        <p:nvSpPr>
          <p:cNvPr id="6" name="TextBox 5">
            <a:extLst>
              <a:ext uri="{FF2B5EF4-FFF2-40B4-BE49-F238E27FC236}">
                <a16:creationId xmlns:a16="http://schemas.microsoft.com/office/drawing/2014/main" id="{0CAF26A4-0F26-46D6-BB9B-78A0C8D7A777}"/>
              </a:ext>
            </a:extLst>
          </p:cNvPr>
          <p:cNvSpPr txBox="1"/>
          <p:nvPr userDrawn="1"/>
        </p:nvSpPr>
        <p:spPr>
          <a:xfrm>
            <a:off x="6861154" y="6332237"/>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a:t>
            </a:r>
            <a:r>
              <a:rPr lang="en-US" sz="1800" b="0" kern="1200">
                <a:solidFill>
                  <a:srgbClr val="732773"/>
                </a:solidFill>
                <a:latin typeface="+mj-lt"/>
                <a:ea typeface="+mn-ea"/>
                <a:cs typeface="Segoe UI Semibold" panose="020B0702040204020203" pitchFamily="34" charset="0"/>
              </a:rPr>
              <a:t>#GPPB2024</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3" name="Picture 2" descr="Icon&#10;&#10;Description generated with very high confidence">
            <a:extLst>
              <a:ext uri="{FF2B5EF4-FFF2-40B4-BE49-F238E27FC236}">
                <a16:creationId xmlns:a16="http://schemas.microsoft.com/office/drawing/2014/main" id="{9BCE3385-2B7C-47D8-BA43-A567298D11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5121" y="6037892"/>
            <a:ext cx="713757" cy="742754"/>
          </a:xfrm>
          <a:prstGeom prst="rect">
            <a:avLst/>
          </a:prstGeom>
        </p:spPr>
      </p:pic>
    </p:spTree>
    <p:extLst>
      <p:ext uri="{BB962C8B-B14F-4D97-AF65-F5344CB8AC3E}">
        <p14:creationId xmlns:p14="http://schemas.microsoft.com/office/powerpoint/2010/main" val="41799373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Thank you</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hasCustomPrompt="1"/>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Resources: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4400" y="-593561"/>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7381" y="848685"/>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2932" y="87172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8204" y="2304080"/>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62078" y="4754606"/>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3148" y="4749973"/>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4926" y="1879169"/>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9016" y="-593462"/>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11166" y="-550373"/>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3150" y="-506883"/>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5299" y="-463795"/>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7850" y="-421672"/>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40000" y="-378583"/>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21984" y="-335093"/>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4534" y="-292972"/>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3316" y="-249881"/>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1166" y="-206792"/>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49182" y="-163303"/>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6632" y="-121181"/>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4482" y="-78092"/>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2498" y="-34601"/>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0349" y="8488"/>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37800" y="50609"/>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5648" y="93699"/>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3663" y="137189"/>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1515" y="180277"/>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5035" y="5777342"/>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91998" y="4754297"/>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31128" y="4815317"/>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70259" y="4877137"/>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9392" y="4938159"/>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9322" y="4997575"/>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8455" y="5058595"/>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7586" y="5120417"/>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7518" y="5179833"/>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6649" y="5240853"/>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5779" y="5301873"/>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4912" y="5363693"/>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4843" y="5423111"/>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3975" y="5484131"/>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3106" y="5545951"/>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42237" y="5606971"/>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82169" y="5666389"/>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21301" y="5727409"/>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3127" y="5789229"/>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89452398"/>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Tree>
    <p:extLst>
      <p:ext uri="{BB962C8B-B14F-4D97-AF65-F5344CB8AC3E}">
        <p14:creationId xmlns:p14="http://schemas.microsoft.com/office/powerpoint/2010/main" val="247164805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White">
    <p:bg>
      <p:bgRef idx="1003">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Tree>
    <p:extLst>
      <p:ext uri="{BB962C8B-B14F-4D97-AF65-F5344CB8AC3E}">
        <p14:creationId xmlns:p14="http://schemas.microsoft.com/office/powerpoint/2010/main" val="342001868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Presentation Titl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688027" y="3436073"/>
            <a:ext cx="4587643" cy="1313909"/>
          </a:xfrm>
        </p:spPr>
        <p:txBody>
          <a:bodyPr/>
          <a:lstStyle>
            <a:lvl1pPr marL="0" indent="0">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688027" y="549468"/>
            <a:ext cx="4928870" cy="2693324"/>
          </a:xfrm>
        </p:spPr>
        <p:txBody>
          <a:bodyPr anchor="b">
            <a:normAutofit/>
          </a:bodyPr>
          <a:lstStyle>
            <a:lvl1pPr>
              <a:defRPr sz="5400">
                <a:solidFill>
                  <a:schemeClr val="bg1"/>
                </a:solidFill>
              </a:defRPr>
            </a:lvl1pPr>
          </a:lstStyle>
          <a:p>
            <a:r>
              <a:rPr lang="en-US" dirty="0"/>
              <a:t>Presentation Title</a:t>
            </a:r>
          </a:p>
        </p:txBody>
      </p:sp>
      <p:sp>
        <p:nvSpPr>
          <p:cNvPr id="4" name="Freeform 9">
            <a:extLst>
              <a:ext uri="{FF2B5EF4-FFF2-40B4-BE49-F238E27FC236}">
                <a16:creationId xmlns:a16="http://schemas.microsoft.com/office/drawing/2014/main" id="{9CE173B0-FF95-05D3-76C3-7FDA0B0F614D}"/>
              </a:ext>
            </a:extLst>
          </p:cNvPr>
          <p:cNvSpPr/>
          <p:nvPr userDrawn="1"/>
        </p:nvSpPr>
        <p:spPr>
          <a:xfrm>
            <a:off x="8246912" y="1191331"/>
            <a:ext cx="3039965" cy="3124165"/>
          </a:xfrm>
          <a:custGeom>
            <a:avLst/>
            <a:gdLst/>
            <a:ahLst/>
            <a:cxnLst/>
            <a:rect l="l" t="t" r="r" b="b"/>
            <a:pathLst>
              <a:path w="3039965" h="3124165">
                <a:moveTo>
                  <a:pt x="0" y="0"/>
                </a:moveTo>
                <a:lnTo>
                  <a:pt x="3039964" y="0"/>
                </a:lnTo>
                <a:lnTo>
                  <a:pt x="3039964" y="3124165"/>
                </a:lnTo>
                <a:lnTo>
                  <a:pt x="0" y="3124165"/>
                </a:lnTo>
                <a:lnTo>
                  <a:pt x="0" y="0"/>
                </a:lnTo>
                <a:close/>
              </a:path>
            </a:pathLst>
          </a:custGeom>
          <a:blipFill>
            <a:blip r:embed="rId3"/>
            <a:stretch>
              <a:fillRect l="-60328" t="-10522" r="-58169" b="-9070"/>
            </a:stretch>
          </a:blipFill>
        </p:spPr>
        <p:txBody>
          <a:bodyPr/>
          <a:lstStyle/>
          <a:p>
            <a:endParaRPr lang="en-IN"/>
          </a:p>
        </p:txBody>
      </p:sp>
    </p:spTree>
    <p:extLst>
      <p:ext uri="{BB962C8B-B14F-4D97-AF65-F5344CB8AC3E}">
        <p14:creationId xmlns:p14="http://schemas.microsoft.com/office/powerpoint/2010/main" val="675431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EFF1D8-9801-4C4B-92F3-66C9A863BD74}" type="datetimeFigureOut">
              <a:rPr lang="en-US" smtClean="0"/>
              <a:t>3/6/2025</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46378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2337-678E-A635-C08B-D05062445B5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997B2BE-2DA3-1636-5CFC-224BA84410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1C9017F-8CA6-24BB-9ED9-8C182A5972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78F60EE-9DF1-9895-D904-8BBD1BB24D8D}"/>
              </a:ext>
            </a:extLst>
          </p:cNvPr>
          <p:cNvSpPr>
            <a:spLocks noGrp="1"/>
          </p:cNvSpPr>
          <p:nvPr>
            <p:ph type="dt" sz="half" idx="10"/>
          </p:nvPr>
        </p:nvSpPr>
        <p:spPr/>
        <p:txBody>
          <a:bodyPr/>
          <a:lstStyle/>
          <a:p>
            <a:fld id="{3F9AFA87-1417-4992-ABD9-27C3BC8CC883}" type="datetimeFigureOut">
              <a:rPr lang="en-US" smtClean="0"/>
              <a:t>3/6/2025</a:t>
            </a:fld>
            <a:endParaRPr lang="en-US" dirty="0"/>
          </a:p>
        </p:txBody>
      </p:sp>
      <p:sp>
        <p:nvSpPr>
          <p:cNvPr id="6" name="Footer Placeholder 5">
            <a:extLst>
              <a:ext uri="{FF2B5EF4-FFF2-40B4-BE49-F238E27FC236}">
                <a16:creationId xmlns:a16="http://schemas.microsoft.com/office/drawing/2014/main" id="{37EE35C8-E581-EC04-5256-6E663D914D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B67B5B-DE50-1E31-E36A-EDBEFD01AC17}"/>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730418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Intr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59320" y="745331"/>
            <a:ext cx="3389655" cy="4686300"/>
          </a:xfrm>
          <a:blipFill dpi="0" rotWithShape="1">
            <a:blip r:embed="rId3"/>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6722" y="745331"/>
            <a:ext cx="5378450" cy="1884363"/>
          </a:xfrm>
        </p:spPr>
        <p:txBody>
          <a:bodyPr anchor="t">
            <a:noAutofit/>
          </a:bodyPr>
          <a:lstStyle>
            <a:lvl1pPr>
              <a:defRPr sz="6600" b="0" cap="none" spc="0">
                <a:ln w="0"/>
                <a:solidFill>
                  <a:schemeClr val="bg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1" y="3167307"/>
            <a:ext cx="5378451" cy="2457638"/>
          </a:xfrm>
        </p:spPr>
        <p:txBody>
          <a:bodyPr>
            <a:normAutofit/>
          </a:bodyPr>
          <a:lstStyle>
            <a:lvl1pPr>
              <a:defRPr sz="1800">
                <a:solidFill>
                  <a:schemeClr val="bg1"/>
                </a:solidFill>
              </a:defRPr>
            </a:lvl1pPr>
            <a:lvl2pPr>
              <a:defRPr sz="1800"/>
            </a:lvl2pPr>
          </a:lstStyle>
          <a:p>
            <a:r>
              <a:rPr lang="en-US" dirty="0"/>
              <a:t>Introduce yourself, include any of the following information:</a:t>
            </a:r>
          </a:p>
          <a:p>
            <a:pPr lvl="1"/>
            <a:r>
              <a:rPr lang="en-US" dirty="0">
                <a:solidFill>
                  <a:schemeClr val="bg1"/>
                </a:solidFill>
              </a:rPr>
              <a:t>Title</a:t>
            </a:r>
          </a:p>
          <a:p>
            <a:pPr lvl="1"/>
            <a:r>
              <a:rPr lang="en-US" dirty="0">
                <a:solidFill>
                  <a:schemeClr val="bg1"/>
                </a:solidFill>
              </a:rPr>
              <a:t>Company</a:t>
            </a:r>
          </a:p>
          <a:p>
            <a:pPr lvl="1"/>
            <a:r>
              <a:rPr lang="en-US" dirty="0">
                <a:solidFill>
                  <a:schemeClr val="bg1"/>
                </a:solidFill>
              </a:rPr>
              <a:t>Any User Group volunteer positions (ex. Board Member, User Group Leader)</a:t>
            </a:r>
          </a:p>
          <a:p>
            <a:pPr lvl="1"/>
            <a:r>
              <a:rPr lang="en-US" dirty="0">
                <a:solidFill>
                  <a:schemeClr val="bg1"/>
                </a:solidFill>
              </a:rPr>
              <a:t>Add a headshot to the right </a:t>
            </a:r>
            <a:r>
              <a:rPr lang="en-US" dirty="0">
                <a:solidFill>
                  <a:schemeClr val="bg1"/>
                </a:solidFill>
                <a:sym typeface="Wingdings" panose="05000000000000000000" pitchFamily="2" charset="2"/>
              </a:rPr>
              <a:t></a:t>
            </a:r>
            <a:endParaRPr lang="en-US" dirty="0">
              <a:solidFill>
                <a:schemeClr val="bg1"/>
              </a:solidFill>
            </a:endParaRPr>
          </a:p>
          <a:p>
            <a:endParaRPr lang="en-US" dirty="0"/>
          </a:p>
        </p:txBody>
      </p:sp>
    </p:spTree>
    <p:extLst>
      <p:ext uri="{BB962C8B-B14F-4D97-AF65-F5344CB8AC3E}">
        <p14:creationId xmlns:p14="http://schemas.microsoft.com/office/powerpoint/2010/main" val="396358362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End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Tree>
    <p:extLst>
      <p:ext uri="{BB962C8B-B14F-4D97-AF65-F5344CB8AC3E}">
        <p14:creationId xmlns:p14="http://schemas.microsoft.com/office/powerpoint/2010/main" val="214576312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blipFill dpi="0" rotWithShape="1">
          <a:blip r:embed="rId2">
            <a:alphaModFix amt="20000"/>
            <a:lum/>
          </a:blip>
          <a:srcRect/>
          <a:stretch>
            <a:fillRect t="-6000" b="-6000"/>
          </a:stretch>
        </a:blipFill>
        <a:effectLst/>
      </p:bgPr>
    </p:bg>
    <p:spTree>
      <p:nvGrpSpPr>
        <p:cNvPr id="1" name=""/>
        <p:cNvGrpSpPr/>
        <p:nvPr/>
      </p:nvGrpSpPr>
      <p:grpSpPr>
        <a:xfrm>
          <a:off x="0" y="0"/>
          <a:ext cx="0" cy="0"/>
          <a:chOff x="0" y="0"/>
          <a:chExt cx="0" cy="0"/>
        </a:xfrm>
      </p:grpSpPr>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948473" y="4858885"/>
            <a:ext cx="2019299" cy="999451"/>
          </a:xfrm>
          <a:prstGeom prst="rect">
            <a:avLst/>
          </a:prstGeom>
        </p:spPr>
      </p:pic>
    </p:spTree>
    <p:extLst>
      <p:ext uri="{BB962C8B-B14F-4D97-AF65-F5344CB8AC3E}">
        <p14:creationId xmlns:p14="http://schemas.microsoft.com/office/powerpoint/2010/main" val="609800485"/>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roduct overview">
    <p:bg>
      <p:bgPr>
        <a:blipFill dpi="0" rotWithShape="1">
          <a:blip r:embed="rId2">
            <a:alphaModFix amt="20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71443" y="228439"/>
            <a:ext cx="6800850" cy="1325880"/>
          </a:xfrm>
        </p:spPr>
        <p:txBody>
          <a:bodyPr anchor="t" anchorCtr="0"/>
          <a:lstStyle>
            <a:lvl1pPr>
              <a:defRPr cap="all" baseline="0">
                <a:solidFill>
                  <a:schemeClr val="accent1"/>
                </a:solidFill>
              </a:defRPr>
            </a:lvl1pPr>
          </a:lstStyle>
          <a:p>
            <a:r>
              <a:rPr lang="en-US" dirty="0"/>
              <a:t>CLICK TO ADD TITLE</a:t>
            </a:r>
          </a:p>
        </p:txBody>
      </p:sp>
    </p:spTree>
    <p:extLst>
      <p:ext uri="{BB962C8B-B14F-4D97-AF65-F5344CB8AC3E}">
        <p14:creationId xmlns:p14="http://schemas.microsoft.com/office/powerpoint/2010/main" val="3504296306"/>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right">
    <p:bg>
      <p:bgPr>
        <a:blipFill dpi="0" rotWithShape="1">
          <a:blip r:embed="rId2">
            <a:alphaModFix amt="20000"/>
            <a:lum/>
          </a:blip>
          <a:srcRect/>
          <a:stretch>
            <a:fillRect t="-6000" b="-6000"/>
          </a:stretch>
        </a:blip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50468" y="383360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948473" y="4858885"/>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9867" y="-1076"/>
            <a:ext cx="2029968" cy="2029968"/>
          </a:xfrm>
          <a:prstGeom prst="rect">
            <a:avLst/>
          </a:prstGeom>
        </p:spPr>
      </p:pic>
      <p:sp>
        <p:nvSpPr>
          <p:cNvPr id="36" name="Rectangle 35">
            <a:extLst>
              <a:ext uri="{FF2B5EF4-FFF2-40B4-BE49-F238E27FC236}">
                <a16:creationId xmlns:a16="http://schemas.microsoft.com/office/drawing/2014/main" id="{20268D7D-D5FB-492C-8D00-3E866534BD42}"/>
              </a:ext>
            </a:extLst>
          </p:cNvPr>
          <p:cNvSpPr/>
          <p:nvPr userDrawn="1"/>
        </p:nvSpPr>
        <p:spPr>
          <a:xfrm flipH="1">
            <a:off x="9122" y="3843901"/>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756" y="3850370"/>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4127409"/>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blem">
    <p:bg>
      <p:bgPr>
        <a:blipFill dpi="0" rotWithShape="1">
          <a:blip r:embed="rId2">
            <a:alphaModFix amt="20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45998" y="-20120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extLst>
      <p:ext uri="{BB962C8B-B14F-4D97-AF65-F5344CB8AC3E}">
        <p14:creationId xmlns:p14="http://schemas.microsoft.com/office/powerpoint/2010/main" val="4072248606"/>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05BE7E-2C53-4DB7-B5B6-E32CD3641EA9}"/>
              </a:ext>
            </a:extLst>
          </p:cNvPr>
          <p:cNvSpPr/>
          <p:nvPr userDrawn="1"/>
        </p:nvSpPr>
        <p:spPr>
          <a:xfrm>
            <a:off x="-9525" y="5848350"/>
            <a:ext cx="12201526" cy="1009650"/>
          </a:xfrm>
          <a:prstGeom prst="rect">
            <a:avLst/>
          </a:prstGeom>
          <a:gradFill flip="none" rotWithShape="1">
            <a:gsLst>
              <a:gs pos="0">
                <a:schemeClr val="accent5">
                  <a:lumMod val="94000"/>
                  <a:lumOff val="6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3289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DC812146-8007-47FE-8D4F-5F19E3E53342}"/>
              </a:ext>
            </a:extLst>
          </p:cNvPr>
          <p:cNvSpPr txBox="1"/>
          <p:nvPr userDrawn="1"/>
        </p:nvSpPr>
        <p:spPr>
          <a:xfrm>
            <a:off x="7573270" y="5983843"/>
            <a:ext cx="4618730" cy="646331"/>
          </a:xfrm>
          <a:prstGeom prst="rect">
            <a:avLst/>
          </a:prstGeom>
          <a:noFill/>
        </p:spPr>
        <p:txBody>
          <a:bodyPr wrap="square" rtlCol="0">
            <a:spAutoFit/>
          </a:bodyPr>
          <a:lstStyle/>
          <a:p>
            <a:pPr algn="r"/>
            <a:r>
              <a:rPr lang="en-US" sz="1800" b="0" dirty="0">
                <a:solidFill>
                  <a:schemeClr val="bg1"/>
                </a:solidFill>
                <a:latin typeface="+mj-lt"/>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   </a:t>
            </a:r>
          </a:p>
          <a:p>
            <a:pPr algn="r"/>
            <a:r>
              <a:rPr lang="en-US" sz="1800" b="0" kern="1200" dirty="0">
                <a:solidFill>
                  <a:schemeClr val="bg1"/>
                </a:solidFill>
                <a:latin typeface="+mj-lt"/>
                <a:ea typeface="+mn-ea"/>
                <a:cs typeface="Segoe UI Semibold" panose="020B0702040204020203" pitchFamily="34" charset="0"/>
              </a:rPr>
              <a:t>   #GPPB2025</a:t>
            </a:r>
          </a:p>
        </p:txBody>
      </p:sp>
      <p:sp>
        <p:nvSpPr>
          <p:cNvPr id="6" name="TextBox 5">
            <a:extLst>
              <a:ext uri="{FF2B5EF4-FFF2-40B4-BE49-F238E27FC236}">
                <a16:creationId xmlns:a16="http://schemas.microsoft.com/office/drawing/2014/main" id="{C63719B8-E6E5-FFFB-1CCE-1F7083F6E579}"/>
              </a:ext>
            </a:extLst>
          </p:cNvPr>
          <p:cNvSpPr txBox="1"/>
          <p:nvPr userDrawn="1"/>
        </p:nvSpPr>
        <p:spPr>
          <a:xfrm>
            <a:off x="3094182" y="3251261"/>
            <a:ext cx="6206836" cy="369332"/>
          </a:xfrm>
          <a:prstGeom prst="rect">
            <a:avLst/>
          </a:prstGeom>
          <a:noFill/>
        </p:spPr>
        <p:txBody>
          <a:bodyPr wrap="square">
            <a:spAutoFit/>
          </a:bodyPr>
          <a:lstStyle/>
          <a:p>
            <a:endParaRPr lang="en-IN" dirty="0"/>
          </a:p>
        </p:txBody>
      </p:sp>
      <p:pic>
        <p:nvPicPr>
          <p:cNvPr id="4" name="Picture 2" descr="Microsoft-Logo-White - Vyopta">
            <a:extLst>
              <a:ext uri="{FF2B5EF4-FFF2-40B4-BE49-F238E27FC236}">
                <a16:creationId xmlns:a16="http://schemas.microsoft.com/office/drawing/2014/main" id="{23C242A5-E1D0-11DF-6570-6D1AB0D6EA46}"/>
              </a:ext>
            </a:extLst>
          </p:cNvPr>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6010869" y="5956868"/>
            <a:ext cx="2447636" cy="9011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with text and letters&#10;&#10;Description automatically generated with medium confidence">
            <a:extLst>
              <a:ext uri="{FF2B5EF4-FFF2-40B4-BE49-F238E27FC236}">
                <a16:creationId xmlns:a16="http://schemas.microsoft.com/office/drawing/2014/main" id="{EF66DBF7-96C0-3018-C396-87CA2DDCF777}"/>
              </a:ext>
            </a:extLst>
          </p:cNvPr>
          <p:cNvPicPr>
            <a:picLocks noChangeAspect="1"/>
          </p:cNvPicPr>
          <p:nvPr userDrawn="1"/>
        </p:nvPicPr>
        <p:blipFill>
          <a:blip r:embed="rId34"/>
          <a:stretch>
            <a:fillRect/>
          </a:stretch>
        </p:blipFill>
        <p:spPr>
          <a:xfrm>
            <a:off x="4226943" y="6136028"/>
            <a:ext cx="1587261" cy="634904"/>
          </a:xfrm>
          <a:prstGeom prst="rect">
            <a:avLst/>
          </a:prstGeom>
        </p:spPr>
      </p:pic>
      <p:sp>
        <p:nvSpPr>
          <p:cNvPr id="8" name="Freeform 9">
            <a:extLst>
              <a:ext uri="{FF2B5EF4-FFF2-40B4-BE49-F238E27FC236}">
                <a16:creationId xmlns:a16="http://schemas.microsoft.com/office/drawing/2014/main" id="{C0B2AF73-5A6F-2E5F-B5B2-A25399BC968A}"/>
              </a:ext>
            </a:extLst>
          </p:cNvPr>
          <p:cNvSpPr/>
          <p:nvPr userDrawn="1"/>
        </p:nvSpPr>
        <p:spPr>
          <a:xfrm>
            <a:off x="421759" y="5848350"/>
            <a:ext cx="1055350" cy="1009650"/>
          </a:xfrm>
          <a:custGeom>
            <a:avLst/>
            <a:gdLst/>
            <a:ahLst/>
            <a:cxnLst/>
            <a:rect l="l" t="t" r="r" b="b"/>
            <a:pathLst>
              <a:path w="3039965" h="3124165">
                <a:moveTo>
                  <a:pt x="0" y="0"/>
                </a:moveTo>
                <a:lnTo>
                  <a:pt x="3039964" y="0"/>
                </a:lnTo>
                <a:lnTo>
                  <a:pt x="3039964" y="3124165"/>
                </a:lnTo>
                <a:lnTo>
                  <a:pt x="0" y="3124165"/>
                </a:lnTo>
                <a:lnTo>
                  <a:pt x="0" y="0"/>
                </a:lnTo>
                <a:close/>
              </a:path>
            </a:pathLst>
          </a:custGeom>
          <a:blipFill>
            <a:blip r:embed="rId35"/>
            <a:stretch>
              <a:fillRect l="-60328" t="-10522" r="-58169" b="-9070"/>
            </a:stretch>
          </a:blipFill>
        </p:spPr>
        <p:txBody>
          <a:bodyPr/>
          <a:lstStyle/>
          <a:p>
            <a:endParaRPr lang="en-IN"/>
          </a:p>
        </p:txBody>
      </p:sp>
    </p:spTree>
    <p:extLst>
      <p:ext uri="{BB962C8B-B14F-4D97-AF65-F5344CB8AC3E}">
        <p14:creationId xmlns:p14="http://schemas.microsoft.com/office/powerpoint/2010/main" val="1373471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hyperlink" Target="/word/media/image7.png" TargetMode="External"/><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hyperlink" Target="/word/media/image36.png" TargetMode="External"/><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microsoft.com/en-us/microsoft-copilot/blog/copilot-studio/copilot-studio-is-enhancing-its-platform-with-knowledge-improvements-azure-ai-integration-and-more/" TargetMode="External"/><Relationship Id="rId2" Type="http://schemas.openxmlformats.org/officeDocument/2006/relationships/hyperlink" Target="https://learn.microsoft.com/en-us/microsoft-copilot-studio/knowledge-graph-connections" TargetMode="External"/><Relationship Id="rId1" Type="http://schemas.openxmlformats.org/officeDocument/2006/relationships/slideLayout" Target="../slideLayouts/slideLayout27.xml"/><Relationship Id="rId6" Type="http://schemas.openxmlformats.org/officeDocument/2006/relationships/hyperlink" Target="https://msdcentral.site/copilot-studio-sample-use-case-use-files-from-azure-blob-as-knowledge-to-copilot-agents-using-azure-ai-search/" TargetMode="External"/><Relationship Id="rId5" Type="http://schemas.openxmlformats.org/officeDocument/2006/relationships/hyperlink" Target="https://learn.microsoft.com/en-us/microsoft-copilot-studio/nlu-generative-answers-azure-openai" TargetMode="External"/><Relationship Id="rId4" Type="http://schemas.openxmlformats.org/officeDocument/2006/relationships/hyperlink" Target="https://learn.microsoft.com/en-us/power-platform/release-plan/2024wave2/microsoft-copilot-studio/azure-ai-search-index-as-knowledge-sourc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mailto:vinoth_2222@yahoo.com" TargetMode="External"/><Relationship Id="rId2" Type="http://schemas.openxmlformats.org/officeDocument/2006/relationships/hyperlink" Target="https://msdcentral.site/" TargetMode="External"/><Relationship Id="rId1" Type="http://schemas.openxmlformats.org/officeDocument/2006/relationships/slideLayout" Target="../slideLayouts/slideLayout27.xml"/><Relationship Id="rId4" Type="http://schemas.openxmlformats.org/officeDocument/2006/relationships/hyperlink" Target="http://www.linkedin.com/in/vinoths220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30.xml"/><Relationship Id="rId5" Type="http://schemas.openxmlformats.org/officeDocument/2006/relationships/image" Target="../media/image50.sv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2.sv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CD44-C042-4099-B93D-952096720AE8}"/>
              </a:ext>
            </a:extLst>
          </p:cNvPr>
          <p:cNvSpPr>
            <a:spLocks noGrp="1"/>
          </p:cNvSpPr>
          <p:nvPr>
            <p:ph type="ctrTitle"/>
          </p:nvPr>
        </p:nvSpPr>
        <p:spPr>
          <a:xfrm>
            <a:off x="6096000" y="220137"/>
            <a:ext cx="5876925" cy="1534886"/>
          </a:xfrm>
        </p:spPr>
        <p:txBody>
          <a:bodyPr/>
          <a:lstStyle/>
          <a:p>
            <a:r>
              <a:rPr lang="en-CA" dirty="0"/>
              <a:t>Global Power platform bootcamp 2025</a:t>
            </a:r>
          </a:p>
        </p:txBody>
      </p:sp>
      <p:sp>
        <p:nvSpPr>
          <p:cNvPr id="3" name="Subtitle 2">
            <a:extLst>
              <a:ext uri="{FF2B5EF4-FFF2-40B4-BE49-F238E27FC236}">
                <a16:creationId xmlns:a16="http://schemas.microsoft.com/office/drawing/2014/main" id="{CA82CC61-F34A-43B6-9680-CE58B55ACCC8}"/>
              </a:ext>
            </a:extLst>
          </p:cNvPr>
          <p:cNvSpPr>
            <a:spLocks noGrp="1"/>
          </p:cNvSpPr>
          <p:nvPr>
            <p:ph type="subTitle" idx="1"/>
          </p:nvPr>
        </p:nvSpPr>
        <p:spPr>
          <a:xfrm>
            <a:off x="5195989" y="2131215"/>
            <a:ext cx="5486400" cy="460796"/>
          </a:xfrm>
        </p:spPr>
        <p:txBody>
          <a:bodyPr/>
          <a:lstStyle/>
          <a:p>
            <a:r>
              <a:rPr lang="en-CA" dirty="0">
                <a:solidFill>
                  <a:schemeClr val="bg1"/>
                </a:solidFill>
              </a:rPr>
              <a:t>Organized Globally, held Locally</a:t>
            </a:r>
          </a:p>
          <a:p>
            <a:endParaRPr lang="en-CA" dirty="0"/>
          </a:p>
        </p:txBody>
      </p:sp>
      <p:sp>
        <p:nvSpPr>
          <p:cNvPr id="4" name="Text Placeholder 3">
            <a:extLst>
              <a:ext uri="{FF2B5EF4-FFF2-40B4-BE49-F238E27FC236}">
                <a16:creationId xmlns:a16="http://schemas.microsoft.com/office/drawing/2014/main" id="{DEBC3852-CA1A-4A00-85F9-2C7F3CE856E4}"/>
              </a:ext>
            </a:extLst>
          </p:cNvPr>
          <p:cNvSpPr>
            <a:spLocks noGrp="1"/>
          </p:cNvSpPr>
          <p:nvPr>
            <p:ph type="body" sz="quarter" idx="13"/>
          </p:nvPr>
        </p:nvSpPr>
        <p:spPr>
          <a:xfrm>
            <a:off x="5195989" y="3148313"/>
            <a:ext cx="6776935" cy="1228838"/>
          </a:xfrm>
        </p:spPr>
        <p:txBody>
          <a:bodyPr>
            <a:normAutofit/>
          </a:bodyPr>
          <a:lstStyle/>
          <a:p>
            <a:r>
              <a:rPr lang="en-SG" sz="3600" dirty="0"/>
              <a:t>Integrating Azure AI Search with Copilot Studio</a:t>
            </a:r>
            <a:endParaRPr lang="en-CA" sz="3600" dirty="0"/>
          </a:p>
        </p:txBody>
      </p:sp>
      <p:sp>
        <p:nvSpPr>
          <p:cNvPr id="5" name="Title 1">
            <a:extLst>
              <a:ext uri="{FF2B5EF4-FFF2-40B4-BE49-F238E27FC236}">
                <a16:creationId xmlns:a16="http://schemas.microsoft.com/office/drawing/2014/main" id="{9746B826-3C42-E5CA-2A5E-42ECF66BF703}"/>
              </a:ext>
            </a:extLst>
          </p:cNvPr>
          <p:cNvSpPr txBox="1">
            <a:spLocks/>
          </p:cNvSpPr>
          <p:nvPr/>
        </p:nvSpPr>
        <p:spPr>
          <a:xfrm>
            <a:off x="5195990" y="209251"/>
            <a:ext cx="6776934" cy="25628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100" b="0" kern="1200" cap="all" baseline="0">
                <a:solidFill>
                  <a:schemeClr val="bg1"/>
                </a:solidFill>
                <a:latin typeface="Oswald" panose="00000500000000000000"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CA" sz="4100" b="0" i="0" u="none" strike="noStrike" kern="1200" cap="all" spc="0" normalizeH="0" baseline="0" noProof="0" dirty="0">
              <a:ln>
                <a:noFill/>
              </a:ln>
              <a:solidFill>
                <a:prstClr val="white"/>
              </a:solidFill>
              <a:effectLst/>
              <a:uLnTx/>
              <a:uFillTx/>
              <a:latin typeface="Oswald" panose="00000500000000000000" pitchFamily="2" charset="0"/>
              <a:ea typeface="+mj-ea"/>
              <a:cs typeface="+mj-cs"/>
            </a:endParaRPr>
          </a:p>
        </p:txBody>
      </p:sp>
      <p:sp>
        <p:nvSpPr>
          <p:cNvPr id="10" name="Text Placeholder 4">
            <a:extLst>
              <a:ext uri="{FF2B5EF4-FFF2-40B4-BE49-F238E27FC236}">
                <a16:creationId xmlns:a16="http://schemas.microsoft.com/office/drawing/2014/main" id="{2E610512-43BE-1777-AE9F-554EF3A873B6}"/>
              </a:ext>
            </a:extLst>
          </p:cNvPr>
          <p:cNvSpPr txBox="1">
            <a:spLocks/>
          </p:cNvSpPr>
          <p:nvPr/>
        </p:nvSpPr>
        <p:spPr>
          <a:xfrm>
            <a:off x="5195988" y="4753343"/>
            <a:ext cx="6776935" cy="39794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solidFill>
                  <a:schemeClr val="bg1"/>
                </a:solidFill>
              </a:rPr>
              <a:t>Vinoth Selvam</a:t>
            </a:r>
          </a:p>
        </p:txBody>
      </p:sp>
    </p:spTree>
    <p:extLst>
      <p:ext uri="{BB962C8B-B14F-4D97-AF65-F5344CB8AC3E}">
        <p14:creationId xmlns:p14="http://schemas.microsoft.com/office/powerpoint/2010/main" val="1873398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6000" b="-6000"/>
          </a:stretch>
        </a:blipFill>
        <a:effectLst/>
      </p:bgPr>
    </p:bg>
    <p:spTree>
      <p:nvGrpSpPr>
        <p:cNvPr id="1" name="">
          <a:extLst>
            <a:ext uri="{FF2B5EF4-FFF2-40B4-BE49-F238E27FC236}">
              <a16:creationId xmlns:a16="http://schemas.microsoft.com/office/drawing/2014/main" id="{3A74848D-0CAF-C3AD-5D03-1F56F8C43CD4}"/>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CEBF1BC5-6BE8-DA06-F7C7-62CE4650F8C5}"/>
              </a:ext>
            </a:extLst>
          </p:cNvPr>
          <p:cNvSpPr>
            <a:spLocks noChangeArrowheads="1"/>
          </p:cNvSpPr>
          <p:nvPr/>
        </p:nvSpPr>
        <p:spPr bwMode="auto">
          <a:xfrm>
            <a:off x="0" y="322256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BC75B5F-FDB9-65B1-94A8-8E1EBC05EC70}"/>
              </a:ext>
            </a:extLst>
          </p:cNvPr>
          <p:cNvSpPr>
            <a:spLocks noChangeArrowheads="1"/>
          </p:cNvSpPr>
          <p:nvPr/>
        </p:nvSpPr>
        <p:spPr bwMode="auto">
          <a:xfrm>
            <a:off x="544282" y="1086221"/>
            <a:ext cx="11342918" cy="420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ptos" panose="020B0004020202020204" pitchFamily="34" charset="0"/>
              </a:rPr>
              <a:t>Step 3: Implementing OpenAI Embeddings for Semantic Search</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OpenAI’s </a:t>
            </a:r>
            <a:r>
              <a:rPr kumimoji="0" lang="en-US" altLang="en-US" i="0" u="none" strike="noStrike" cap="none" normalizeH="0" baseline="0" dirty="0">
                <a:ln>
                  <a:noFill/>
                </a:ln>
                <a:solidFill>
                  <a:schemeClr val="tx1"/>
                </a:solidFill>
                <a:effectLst/>
                <a:latin typeface="Aptos" panose="020B0004020202020204" pitchFamily="34" charset="0"/>
              </a:rPr>
              <a:t>text-embedding-ada-002 model was used to generate vector embeddings.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Aptos" panose="020B0004020202020204" pitchFamily="34" charset="0"/>
              </a:rPr>
              <a:t>This enabled contextual and intelligent search instead of just </a:t>
            </a:r>
            <a:r>
              <a:rPr kumimoji="0" lang="en-US" altLang="en-US" b="0" i="0" u="none" strike="noStrike" cap="none" normalizeH="0" baseline="0" dirty="0">
                <a:ln>
                  <a:noFill/>
                </a:ln>
                <a:solidFill>
                  <a:schemeClr val="tx1"/>
                </a:solidFill>
                <a:effectLst/>
                <a:latin typeface="Aptos" panose="020B0004020202020204" pitchFamily="34" charset="0"/>
              </a:rPr>
              <a:t>keyword matching.</a:t>
            </a:r>
          </a:p>
          <a:p>
            <a:pPr>
              <a:lnSpc>
                <a:spcPct val="150000"/>
              </a:lnSpc>
            </a:pPr>
            <a:endParaRPr lang="en-US" b="1" dirty="0">
              <a:latin typeface="Aptos" panose="020B0004020202020204" pitchFamily="34" charset="0"/>
            </a:endParaRPr>
          </a:p>
          <a:p>
            <a:pPr>
              <a:lnSpc>
                <a:spcPct val="150000"/>
              </a:lnSpc>
            </a:pPr>
            <a:r>
              <a:rPr lang="en-US" b="1" dirty="0">
                <a:latin typeface="Aptos" panose="020B0004020202020204" pitchFamily="34" charset="0"/>
              </a:rPr>
              <a:t>Step 4: Integrating with Copilot Studio for AI Chatbot</a:t>
            </a:r>
          </a:p>
          <a:p>
            <a:pPr marL="285750" indent="-285750">
              <a:lnSpc>
                <a:spcPct val="150000"/>
              </a:lnSpc>
              <a:buFont typeface="Arial" panose="020B0604020202020204" pitchFamily="34" charset="0"/>
              <a:buChar char="•"/>
            </a:pPr>
            <a:r>
              <a:rPr lang="en-US" dirty="0">
                <a:latin typeface="Aptos" panose="020B0004020202020204" pitchFamily="34" charset="0"/>
              </a:rPr>
              <a:t>The chatbot in Copilot Studio was configured to fetch relevant answers from indexed knowledge bases.</a:t>
            </a:r>
          </a:p>
          <a:p>
            <a:pPr>
              <a:lnSpc>
                <a:spcPct val="150000"/>
              </a:lnSpc>
            </a:pPr>
            <a:endParaRPr lang="en-US" dirty="0">
              <a:latin typeface="Aptos" panose="020B0004020202020204" pitchFamily="34" charset="0"/>
            </a:endParaRPr>
          </a:p>
          <a:p>
            <a:pPr>
              <a:lnSpc>
                <a:spcPct val="150000"/>
              </a:lnSpc>
            </a:pPr>
            <a:r>
              <a:rPr lang="en-US" b="1" dirty="0">
                <a:latin typeface="Aptos" panose="020B0004020202020204" pitchFamily="34" charset="0"/>
              </a:rPr>
              <a:t>Step 5: Deployment &amp; User Testing</a:t>
            </a:r>
          </a:p>
          <a:p>
            <a:pPr marL="285750" indent="-285750">
              <a:lnSpc>
                <a:spcPct val="150000"/>
              </a:lnSpc>
              <a:buFont typeface="Arial" panose="020B0604020202020204" pitchFamily="34" charset="0"/>
              <a:buChar char="•"/>
            </a:pPr>
            <a:r>
              <a:rPr lang="en-US" dirty="0">
                <a:latin typeface="Aptos" panose="020B0004020202020204" pitchFamily="34" charset="0"/>
              </a:rPr>
              <a:t>The enhanced AI-powered chatbot was deployed in Microsoft Teams, SharePoint, and the company’s intranet.</a:t>
            </a:r>
          </a:p>
          <a:p>
            <a:pPr marL="285750" indent="-285750">
              <a:lnSpc>
                <a:spcPct val="150000"/>
              </a:lnSpc>
              <a:buFont typeface="Arial" panose="020B0604020202020204" pitchFamily="34" charset="0"/>
              <a:buChar char="•"/>
            </a:pPr>
            <a:r>
              <a:rPr lang="en-US" dirty="0">
                <a:latin typeface="Aptos" panose="020B0004020202020204" pitchFamily="34" charset="0"/>
              </a:rPr>
              <a:t>Employees could now ask natural language queries and get instant, relevant responses from reports &amp; policies.</a:t>
            </a:r>
          </a:p>
        </p:txBody>
      </p:sp>
      <p:sp>
        <p:nvSpPr>
          <p:cNvPr id="3" name="Title 16">
            <a:extLst>
              <a:ext uri="{FF2B5EF4-FFF2-40B4-BE49-F238E27FC236}">
                <a16:creationId xmlns:a16="http://schemas.microsoft.com/office/drawing/2014/main" id="{D2CDA421-9B26-65AF-78FE-E001B42356B2}"/>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The Solution: Azure AI Search + OpenAI + Copilot Studio</a:t>
            </a:r>
          </a:p>
        </p:txBody>
      </p:sp>
    </p:spTree>
    <p:extLst>
      <p:ext uri="{BB962C8B-B14F-4D97-AF65-F5344CB8AC3E}">
        <p14:creationId xmlns:p14="http://schemas.microsoft.com/office/powerpoint/2010/main" val="2287663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C404F-9C17-3F00-1844-7B56CF726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F42E6-5CBE-354A-0D6D-401BDFC8A4D8}"/>
              </a:ext>
            </a:extLst>
          </p:cNvPr>
          <p:cNvSpPr>
            <a:spLocks noGrp="1"/>
          </p:cNvSpPr>
          <p:nvPr>
            <p:ph type="title"/>
          </p:nvPr>
        </p:nvSpPr>
        <p:spPr>
          <a:xfrm>
            <a:off x="593272" y="244022"/>
            <a:ext cx="10902042" cy="517978"/>
          </a:xfrm>
        </p:spPr>
        <p:txBody>
          <a:bodyPr vert="horz" lIns="91440" tIns="45720" rIns="91440" bIns="45720" rtlCol="0" anchor="t">
            <a:normAutofit/>
          </a:bodyPr>
          <a:lstStyle/>
          <a:p>
            <a:pPr algn="ctr"/>
            <a:r>
              <a:rPr lang="en-US" sz="2800" b="0" spc="-50" dirty="0">
                <a:ln w="3175">
                  <a:noFill/>
                </a:ln>
                <a:solidFill>
                  <a:srgbClr val="000000"/>
                </a:solidFill>
                <a:latin typeface="Segoe UI Semibold"/>
                <a:ea typeface="+mn-ea"/>
                <a:cs typeface="Segoe UI" pitchFamily="34" charset="0"/>
              </a:rPr>
              <a:t>Organizing the Files in Blob </a:t>
            </a:r>
          </a:p>
        </p:txBody>
      </p:sp>
      <p:pic>
        <p:nvPicPr>
          <p:cNvPr id="7" name="Picture 6" descr="A screenshot of a computer&#10;&#10;AI-generated content may be incorrect.">
            <a:extLst>
              <a:ext uri="{FF2B5EF4-FFF2-40B4-BE49-F238E27FC236}">
                <a16:creationId xmlns:a16="http://schemas.microsoft.com/office/drawing/2014/main" id="{20A15C90-DD28-BD83-B901-6CEC6D0D8AD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272" y="870856"/>
            <a:ext cx="7536264" cy="3091543"/>
          </a:xfrm>
          <a:prstGeom prst="rect">
            <a:avLst/>
          </a:prstGeom>
          <a:noFill/>
          <a:ln w="19050">
            <a:solidFill>
              <a:schemeClr val="accent3"/>
            </a:solidFill>
          </a:ln>
        </p:spPr>
      </p:pic>
      <p:pic>
        <p:nvPicPr>
          <p:cNvPr id="8" name="Picture 7" descr="A screenshot of a computer&#10;&#10;Description automatically generated">
            <a:extLst>
              <a:ext uri="{FF2B5EF4-FFF2-40B4-BE49-F238E27FC236}">
                <a16:creationId xmlns:a16="http://schemas.microsoft.com/office/drawing/2014/main" id="{431AC603-204F-0909-1C3A-A052D2BF21AE}"/>
              </a:ext>
            </a:extLst>
          </p:cNvPr>
          <p:cNvPicPr>
            <a:picLocks noChangeAspect="1"/>
          </p:cNvPicPr>
          <p:nvPr/>
        </p:nvPicPr>
        <p:blipFill>
          <a:blip r:embed="rId4"/>
          <a:stretch>
            <a:fillRect/>
          </a:stretch>
        </p:blipFill>
        <p:spPr>
          <a:xfrm>
            <a:off x="3690256" y="2896824"/>
            <a:ext cx="8109857" cy="2789063"/>
          </a:xfrm>
          <a:prstGeom prst="rect">
            <a:avLst/>
          </a:prstGeom>
          <a:ln w="12700">
            <a:solidFill>
              <a:schemeClr val="accent3"/>
            </a:solidFill>
          </a:ln>
        </p:spPr>
      </p:pic>
    </p:spTree>
    <p:extLst>
      <p:ext uri="{BB962C8B-B14F-4D97-AF65-F5344CB8AC3E}">
        <p14:creationId xmlns:p14="http://schemas.microsoft.com/office/powerpoint/2010/main" val="177333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44239-43D7-B086-149A-B7EA4BBD7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0E468-F920-B398-29E8-8B90A539857A}"/>
              </a:ext>
            </a:extLst>
          </p:cNvPr>
          <p:cNvSpPr>
            <a:spLocks noGrp="1"/>
          </p:cNvSpPr>
          <p:nvPr>
            <p:ph type="title"/>
          </p:nvPr>
        </p:nvSpPr>
        <p:spPr>
          <a:xfrm>
            <a:off x="169031" y="333313"/>
            <a:ext cx="11620198" cy="561521"/>
          </a:xfrm>
        </p:spPr>
        <p:txBody>
          <a:bodyPr vert="horz" lIns="91440" tIns="45720" rIns="91440" bIns="45720" rtlCol="0" anchor="t">
            <a:normAutofit/>
          </a:bodyPr>
          <a:lstStyle/>
          <a:p>
            <a:pPr algn="ctr"/>
            <a:r>
              <a:rPr lang="en-US" sz="2800" kern="1200" spc="-50" baseline="0" dirty="0">
                <a:solidFill>
                  <a:schemeClr val="tx1"/>
                </a:solidFill>
                <a:latin typeface="Segoe UI Semibold" panose="020B0702040204020203" pitchFamily="34" charset="0"/>
                <a:cs typeface="Segoe UI Semibold" panose="020B0702040204020203" pitchFamily="34" charset="0"/>
              </a:rPr>
              <a:t>Creating an Azure OpenAI Resource</a:t>
            </a:r>
          </a:p>
        </p:txBody>
      </p:sp>
      <p:pic>
        <p:nvPicPr>
          <p:cNvPr id="5" name="Content Placeholder 4">
            <a:hlinkClick r:id="rId3"/>
            <a:extLst>
              <a:ext uri="{FF2B5EF4-FFF2-40B4-BE49-F238E27FC236}">
                <a16:creationId xmlns:a16="http://schemas.microsoft.com/office/drawing/2014/main" id="{FF6749D4-C7F9-5692-677F-022651627977}"/>
              </a:ext>
            </a:extLst>
          </p:cNvPr>
          <p:cNvPicPr>
            <a:picLocks noGrp="1" noChangeAspect="1"/>
          </p:cNvPicPr>
          <p:nvPr>
            <p:ph sz="half" idx="1"/>
          </p:nvPr>
        </p:nvPicPr>
        <p:blipFill>
          <a:blip r:embed="rId4"/>
          <a:stretch>
            <a:fillRect/>
          </a:stretch>
        </p:blipFill>
        <p:spPr>
          <a:xfrm>
            <a:off x="304800" y="1098711"/>
            <a:ext cx="5605539" cy="4512458"/>
          </a:xfrm>
          <a:prstGeom prst="rect">
            <a:avLst/>
          </a:prstGeom>
          <a:ln w="12700">
            <a:solidFill>
              <a:schemeClr val="accent3"/>
            </a:solidFill>
          </a:ln>
        </p:spPr>
      </p:pic>
      <p:sp>
        <p:nvSpPr>
          <p:cNvPr id="4" name="Content Placeholder 3">
            <a:extLst>
              <a:ext uri="{FF2B5EF4-FFF2-40B4-BE49-F238E27FC236}">
                <a16:creationId xmlns:a16="http://schemas.microsoft.com/office/drawing/2014/main" id="{D5FE18C2-ABE6-922F-F96C-D3EB758133BA}"/>
              </a:ext>
            </a:extLst>
          </p:cNvPr>
          <p:cNvSpPr>
            <a:spLocks noGrp="1"/>
          </p:cNvSpPr>
          <p:nvPr>
            <p:ph sz="half" idx="2"/>
          </p:nvPr>
        </p:nvSpPr>
        <p:spPr>
          <a:xfrm>
            <a:off x="6095999" y="1098711"/>
            <a:ext cx="5812971" cy="1883975"/>
          </a:xfrm>
        </p:spPr>
        <p:txBody>
          <a:bodyPr vert="horz" lIns="91440" tIns="45720" rIns="91440" bIns="45720" rtlCol="0">
            <a:normAutofit/>
          </a:bodyPr>
          <a:lstStyle/>
          <a:p>
            <a:pPr marL="0" marR="0" indent="0">
              <a:lnSpc>
                <a:spcPct val="107000"/>
              </a:lnSpc>
              <a:spcAft>
                <a:spcPts val="800"/>
              </a:spcAft>
              <a:buNone/>
            </a:pPr>
            <a:r>
              <a:rPr lang="en-SG" sz="1600" b="1" kern="100" dirty="0">
                <a:effectLst/>
                <a:latin typeface="Aptos" panose="020B0004020202020204" pitchFamily="34" charset="0"/>
                <a:ea typeface="Aptos" panose="020B0004020202020204" pitchFamily="34" charset="0"/>
                <a:cs typeface="Latha" panose="020B0604020202020204" pitchFamily="34" charset="0"/>
              </a:rPr>
              <a:t>What is Azure OpenAI Service?</a:t>
            </a:r>
            <a:endParaRPr lang="en-US" sz="1600" b="1" kern="100" dirty="0">
              <a:latin typeface="Aptos" panose="020B0004020202020204" pitchFamily="34" charset="0"/>
              <a:ea typeface="Aptos" panose="020B0004020202020204" pitchFamily="34" charset="0"/>
              <a:cs typeface="Latha" panose="020B0604020202020204" pitchFamily="34" charset="0"/>
            </a:endParaRPr>
          </a:p>
          <a:p>
            <a:pPr marL="0" marR="0" indent="0">
              <a:lnSpc>
                <a:spcPct val="107000"/>
              </a:lnSpc>
              <a:spcAft>
                <a:spcPts val="800"/>
              </a:spcAft>
              <a:buNone/>
            </a:pPr>
            <a:r>
              <a:rPr lang="en-SG" sz="1600" kern="100" dirty="0">
                <a:effectLst/>
                <a:latin typeface="Aptos" panose="020B0004020202020204" pitchFamily="34" charset="0"/>
                <a:ea typeface="Aptos" panose="020B0004020202020204" pitchFamily="34" charset="0"/>
                <a:cs typeface="Latha" panose="020B0604020202020204" pitchFamily="34" charset="0"/>
              </a:rPr>
              <a:t>Azure OpenAI Service provides access to OpenAI’s powerful language models (GPT-4, GPT-3.5, Codex, DALL·E, etc.) via Azure’s cloud infrastructure. It enables businesses to integrate AI-powered capabilities like text generation, summarization, chatbots, and more with enterprise security and compliance.</a:t>
            </a:r>
            <a:endParaRPr lang="en-US" sz="1600" kern="100" dirty="0">
              <a:effectLst/>
              <a:latin typeface="Aptos" panose="020B0004020202020204" pitchFamily="34" charset="0"/>
              <a:ea typeface="Aptos" panose="020B0004020202020204" pitchFamily="34" charset="0"/>
              <a:cs typeface="Latha"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8C181C85-0E74-F72F-C79B-04D171443326}"/>
              </a:ext>
            </a:extLst>
          </p:cNvPr>
          <p:cNvPicPr>
            <a:picLocks noChangeAspect="1"/>
          </p:cNvPicPr>
          <p:nvPr/>
        </p:nvPicPr>
        <p:blipFill>
          <a:blip r:embed="rId5"/>
          <a:stretch>
            <a:fillRect/>
          </a:stretch>
        </p:blipFill>
        <p:spPr>
          <a:xfrm>
            <a:off x="6095998" y="3134851"/>
            <a:ext cx="5834743" cy="2498090"/>
          </a:xfrm>
          <a:prstGeom prst="rect">
            <a:avLst/>
          </a:prstGeom>
          <a:ln w="12700">
            <a:solidFill>
              <a:schemeClr val="accent3"/>
            </a:solidFill>
          </a:ln>
        </p:spPr>
      </p:pic>
    </p:spTree>
    <p:extLst>
      <p:ext uri="{BB962C8B-B14F-4D97-AF65-F5344CB8AC3E}">
        <p14:creationId xmlns:p14="http://schemas.microsoft.com/office/powerpoint/2010/main" val="1221843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E7EA-A5A8-F4D2-575B-5F40392CEE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1AA6B-3612-7939-E3E2-525853AF9107}"/>
              </a:ext>
            </a:extLst>
          </p:cNvPr>
          <p:cNvSpPr>
            <a:spLocks noGrp="1"/>
          </p:cNvSpPr>
          <p:nvPr>
            <p:ph type="title"/>
          </p:nvPr>
        </p:nvSpPr>
        <p:spPr>
          <a:xfrm>
            <a:off x="751114" y="390894"/>
            <a:ext cx="10450285" cy="485321"/>
          </a:xfrm>
        </p:spPr>
        <p:txBody>
          <a:bodyPr vert="horz" lIns="91440" tIns="45720" rIns="91440" bIns="45720" rtlCol="0" anchor="t">
            <a:normAutofit/>
          </a:bodyPr>
          <a:lstStyle/>
          <a:p>
            <a:pPr algn="ctr"/>
            <a:r>
              <a:rPr lang="en-US" sz="2800" b="0" spc="-50" dirty="0">
                <a:ln w="3175">
                  <a:noFill/>
                </a:ln>
                <a:solidFill>
                  <a:srgbClr val="000000"/>
                </a:solidFill>
                <a:latin typeface="Segoe UI Semibold"/>
                <a:ea typeface="+mn-ea"/>
                <a:cs typeface="Segoe UI" pitchFamily="34" charset="0"/>
              </a:rPr>
              <a:t>Deploy a Model in </a:t>
            </a:r>
            <a:r>
              <a:rPr lang="en-SG" sz="2800" b="0" spc="-50" dirty="0">
                <a:ln w="3175">
                  <a:noFill/>
                </a:ln>
                <a:solidFill>
                  <a:srgbClr val="000000"/>
                </a:solidFill>
                <a:latin typeface="Segoe UI Semibold"/>
                <a:ea typeface="+mn-ea"/>
                <a:cs typeface="Segoe UI" pitchFamily="34" charset="0"/>
              </a:rPr>
              <a:t>Azure AI Foundry Portal</a:t>
            </a:r>
            <a:endParaRPr lang="en-US" sz="2800" b="0" spc="-50" dirty="0">
              <a:ln w="3175">
                <a:noFill/>
              </a:ln>
              <a:solidFill>
                <a:srgbClr val="000000"/>
              </a:solidFill>
              <a:latin typeface="Segoe UI Semibold"/>
              <a:ea typeface="+mn-ea"/>
              <a:cs typeface="Segoe UI" pitchFamily="34" charset="0"/>
            </a:endParaRPr>
          </a:p>
        </p:txBody>
      </p:sp>
      <p:sp>
        <p:nvSpPr>
          <p:cNvPr id="4" name="Content Placeholder 3">
            <a:extLst>
              <a:ext uri="{FF2B5EF4-FFF2-40B4-BE49-F238E27FC236}">
                <a16:creationId xmlns:a16="http://schemas.microsoft.com/office/drawing/2014/main" id="{78FC6FAA-ECF1-EE0A-A38C-0BEE61ADBDE3}"/>
              </a:ext>
            </a:extLst>
          </p:cNvPr>
          <p:cNvSpPr>
            <a:spLocks noGrp="1"/>
          </p:cNvSpPr>
          <p:nvPr>
            <p:ph sz="half" idx="2"/>
          </p:nvPr>
        </p:nvSpPr>
        <p:spPr>
          <a:xfrm>
            <a:off x="609600" y="1150729"/>
            <a:ext cx="5366656" cy="1634688"/>
          </a:xfrm>
        </p:spPr>
        <p:txBody>
          <a:bodyPr vert="horz" lIns="91440" tIns="45720" rIns="91440" bIns="45720" rtlCol="0">
            <a:noAutofit/>
          </a:bodyPr>
          <a:lstStyle/>
          <a:p>
            <a:pPr marL="0" marR="0" lvl="0" indent="0">
              <a:lnSpc>
                <a:spcPct val="107000"/>
              </a:lnSpc>
              <a:spcAft>
                <a:spcPts val="800"/>
              </a:spcAft>
              <a:buNone/>
              <a:tabLst>
                <a:tab pos="228600" algn="l"/>
              </a:tabLst>
            </a:pPr>
            <a:r>
              <a:rPr lang="en-SG" sz="1600" kern="100" dirty="0">
                <a:effectLst/>
                <a:latin typeface="Segoe UI Semibold" panose="020B0702040204020203" pitchFamily="34" charset="0"/>
                <a:ea typeface="Aptos" panose="020B0004020202020204" pitchFamily="34" charset="0"/>
                <a:cs typeface="Segoe UI Semibold" panose="020B0702040204020203" pitchFamily="34" charset="0"/>
              </a:rPr>
              <a:t>You can choose any of the below:</a:t>
            </a:r>
            <a:endParaRPr lang="en-US" sz="1600" kern="100" dirty="0">
              <a:effectLst/>
              <a:latin typeface="Segoe UI Semibold" panose="020B0702040204020203" pitchFamily="34" charset="0"/>
              <a:ea typeface="Aptos" panose="020B0004020202020204" pitchFamily="34" charset="0"/>
              <a:cs typeface="Segoe UI Semibold" panose="020B0702040204020203" pitchFamily="34" charset="0"/>
            </a:endParaRPr>
          </a:p>
          <a:p>
            <a:pPr marL="742950" marR="0" lvl="1" indent="-285750">
              <a:lnSpc>
                <a:spcPct val="107000"/>
              </a:lnSpc>
              <a:spcAft>
                <a:spcPts val="800"/>
              </a:spcAft>
              <a:buFont typeface="Courier New" panose="02070309020205020404" pitchFamily="49" charset="0"/>
              <a:buChar char="o"/>
            </a:pPr>
            <a:r>
              <a:rPr lang="en-SG" sz="1600" kern="100" dirty="0">
                <a:effectLst/>
                <a:latin typeface="Segoe UI Semibold" panose="020B0702040204020203" pitchFamily="34" charset="0"/>
                <a:ea typeface="Aptos" panose="020B0004020202020204" pitchFamily="34" charset="0"/>
                <a:cs typeface="Segoe UI Semibold" panose="020B0702040204020203" pitchFamily="34" charset="0"/>
              </a:rPr>
              <a:t>GPT models (for chat, content generation) → For </a:t>
            </a:r>
            <a:r>
              <a:rPr lang="en-SG" sz="1600" kern="100" dirty="0" err="1">
                <a:effectLst/>
                <a:latin typeface="Segoe UI Semibold" panose="020B0702040204020203" pitchFamily="34" charset="0"/>
                <a:ea typeface="Aptos" panose="020B0004020202020204" pitchFamily="34" charset="0"/>
                <a:cs typeface="Segoe UI Semibold" panose="020B0702040204020203" pitchFamily="34" charset="0"/>
              </a:rPr>
              <a:t>eg</a:t>
            </a:r>
            <a:r>
              <a:rPr lang="en-SG" sz="1600" kern="100" dirty="0">
                <a:effectLst/>
                <a:latin typeface="Segoe UI Semibold" panose="020B0702040204020203" pitchFamily="34" charset="0"/>
                <a:ea typeface="Aptos" panose="020B0004020202020204" pitchFamily="34" charset="0"/>
                <a:cs typeface="Segoe UI Semibold" panose="020B0702040204020203" pitchFamily="34" charset="0"/>
              </a:rPr>
              <a:t>: gpt-4, gpt-3.5-turbo.</a:t>
            </a:r>
            <a:endParaRPr lang="en-US" sz="1600" kern="100" dirty="0">
              <a:effectLst/>
              <a:latin typeface="Segoe UI Semibold" panose="020B0702040204020203" pitchFamily="34" charset="0"/>
              <a:ea typeface="Aptos" panose="020B0004020202020204" pitchFamily="34" charset="0"/>
              <a:cs typeface="Segoe UI Semibold" panose="020B0702040204020203" pitchFamily="34" charset="0"/>
            </a:endParaRPr>
          </a:p>
          <a:p>
            <a:pPr marL="742950" marR="0" lvl="1" indent="-285750">
              <a:lnSpc>
                <a:spcPct val="107000"/>
              </a:lnSpc>
              <a:spcAft>
                <a:spcPts val="800"/>
              </a:spcAft>
              <a:buFont typeface="Courier New" panose="02070309020205020404" pitchFamily="49" charset="0"/>
              <a:buChar char="o"/>
            </a:pPr>
            <a:r>
              <a:rPr lang="en-SG" sz="1600" kern="100" dirty="0">
                <a:effectLst/>
                <a:latin typeface="Segoe UI Semibold" panose="020B0702040204020203" pitchFamily="34" charset="0"/>
                <a:ea typeface="Aptos" panose="020B0004020202020204" pitchFamily="34" charset="0"/>
                <a:cs typeface="Segoe UI Semibold" panose="020B0702040204020203" pitchFamily="34" charset="0"/>
              </a:rPr>
              <a:t>Embeddings models (for knowledge retrieval) → Select text-embedding-3-small.</a:t>
            </a:r>
            <a:endParaRPr lang="en-US" sz="1600" kern="100" dirty="0">
              <a:effectLst/>
              <a:latin typeface="Segoe UI Semibold" panose="020B0702040204020203" pitchFamily="34" charset="0"/>
              <a:ea typeface="Aptos" panose="020B0004020202020204"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54E9ACE4-6BBD-8738-3131-6D4C0F9F3E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972843"/>
            <a:ext cx="5935980" cy="2339340"/>
          </a:xfrm>
          <a:prstGeom prst="rect">
            <a:avLst/>
          </a:prstGeom>
          <a:noFill/>
          <a:ln w="12700">
            <a:solidFill>
              <a:schemeClr val="accent3"/>
            </a:solidFill>
          </a:ln>
        </p:spPr>
      </p:pic>
      <p:pic>
        <p:nvPicPr>
          <p:cNvPr id="8" name="Picture 7" descr="A screenshot of a computer&#10;&#10;AI-generated content may be incorrect.">
            <a:extLst>
              <a:ext uri="{FF2B5EF4-FFF2-40B4-BE49-F238E27FC236}">
                <a16:creationId xmlns:a16="http://schemas.microsoft.com/office/drawing/2014/main" id="{4E83BCB2-7496-C41E-5396-112CF4DAA22D}"/>
              </a:ext>
            </a:extLst>
          </p:cNvPr>
          <p:cNvPicPr>
            <a:picLocks noChangeAspect="1"/>
          </p:cNvPicPr>
          <p:nvPr/>
        </p:nvPicPr>
        <p:blipFill>
          <a:blip r:embed="rId4"/>
          <a:stretch>
            <a:fillRect/>
          </a:stretch>
        </p:blipFill>
        <p:spPr>
          <a:xfrm>
            <a:off x="6708864" y="1411941"/>
            <a:ext cx="5231217" cy="3900242"/>
          </a:xfrm>
          <a:prstGeom prst="rect">
            <a:avLst/>
          </a:prstGeom>
          <a:ln w="12700">
            <a:solidFill>
              <a:schemeClr val="accent3"/>
            </a:solidFill>
          </a:ln>
        </p:spPr>
      </p:pic>
    </p:spTree>
    <p:extLst>
      <p:ext uri="{BB962C8B-B14F-4D97-AF65-F5344CB8AC3E}">
        <p14:creationId xmlns:p14="http://schemas.microsoft.com/office/powerpoint/2010/main" val="1301767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B0692-4952-B0DE-6C6A-0AD5CDC9E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9558B-162F-2D50-72E8-5E171D860485}"/>
              </a:ext>
            </a:extLst>
          </p:cNvPr>
          <p:cNvSpPr>
            <a:spLocks noGrp="1"/>
          </p:cNvSpPr>
          <p:nvPr>
            <p:ph type="title"/>
          </p:nvPr>
        </p:nvSpPr>
        <p:spPr>
          <a:xfrm>
            <a:off x="729344" y="447795"/>
            <a:ext cx="10918370" cy="485321"/>
          </a:xfrm>
        </p:spPr>
        <p:txBody>
          <a:bodyPr vert="horz" lIns="91440" tIns="45720" rIns="91440" bIns="45720" rtlCol="0" anchor="t">
            <a:normAutofit/>
          </a:bodyPr>
          <a:lstStyle/>
          <a:p>
            <a:pPr algn="ctr"/>
            <a:r>
              <a:rPr lang="en-US" sz="2800" b="0" spc="-50" dirty="0">
                <a:ln w="3175">
                  <a:noFill/>
                </a:ln>
                <a:solidFill>
                  <a:srgbClr val="000000"/>
                </a:solidFill>
                <a:latin typeface="Segoe UI Semibold"/>
                <a:ea typeface="+mn-ea"/>
                <a:cs typeface="Segoe UI" pitchFamily="34" charset="0"/>
              </a:rPr>
              <a:t>Create an Azure AI Search Service</a:t>
            </a:r>
          </a:p>
        </p:txBody>
      </p:sp>
      <p:pic>
        <p:nvPicPr>
          <p:cNvPr id="3" name="Picture 2" descr="A screenshot of a computer&#10;&#10;AI-generated content may be incorrect.">
            <a:extLst>
              <a:ext uri="{FF2B5EF4-FFF2-40B4-BE49-F238E27FC236}">
                <a16:creationId xmlns:a16="http://schemas.microsoft.com/office/drawing/2014/main" id="{724C13D5-3B31-F32C-D654-DCFD27715DC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856" y="1156892"/>
            <a:ext cx="8553403" cy="2566021"/>
          </a:xfrm>
          <a:prstGeom prst="rect">
            <a:avLst/>
          </a:prstGeom>
          <a:noFill/>
          <a:ln w="12700">
            <a:solidFill>
              <a:schemeClr val="accent3"/>
            </a:solidFill>
          </a:ln>
        </p:spPr>
      </p:pic>
      <p:pic>
        <p:nvPicPr>
          <p:cNvPr id="5" name="Picture 4" descr="A screenshot of a computer&#10;&#10;AI-generated content may be incorrect.">
            <a:extLst>
              <a:ext uri="{FF2B5EF4-FFF2-40B4-BE49-F238E27FC236}">
                <a16:creationId xmlns:a16="http://schemas.microsoft.com/office/drawing/2014/main" id="{F71370C6-83B2-AD03-31DD-071C7C83889C}"/>
              </a:ext>
            </a:extLst>
          </p:cNvPr>
          <p:cNvPicPr>
            <a:picLocks noChangeAspect="1"/>
          </p:cNvPicPr>
          <p:nvPr/>
        </p:nvPicPr>
        <p:blipFill>
          <a:blip r:embed="rId4"/>
          <a:stretch>
            <a:fillRect/>
          </a:stretch>
        </p:blipFill>
        <p:spPr>
          <a:xfrm>
            <a:off x="2304684" y="3132081"/>
            <a:ext cx="8711627" cy="2566021"/>
          </a:xfrm>
          <a:prstGeom prst="rect">
            <a:avLst/>
          </a:prstGeom>
          <a:ln w="12700">
            <a:solidFill>
              <a:schemeClr val="accent3"/>
            </a:solidFill>
          </a:ln>
        </p:spPr>
      </p:pic>
      <p:sp useBgFill="1">
        <p:nvSpPr>
          <p:cNvPr id="4" name="Content Placeholder 3">
            <a:extLst>
              <a:ext uri="{FF2B5EF4-FFF2-40B4-BE49-F238E27FC236}">
                <a16:creationId xmlns:a16="http://schemas.microsoft.com/office/drawing/2014/main" id="{65D494A8-4B08-2AA2-268F-341958A76A4B}"/>
              </a:ext>
            </a:extLst>
          </p:cNvPr>
          <p:cNvSpPr>
            <a:spLocks noGrp="1"/>
          </p:cNvSpPr>
          <p:nvPr>
            <p:ph sz="half" idx="2"/>
          </p:nvPr>
        </p:nvSpPr>
        <p:spPr>
          <a:xfrm>
            <a:off x="5722797" y="1146006"/>
            <a:ext cx="5924917" cy="2715205"/>
          </a:xfrm>
          <a:ln>
            <a:solidFill>
              <a:schemeClr val="accent3"/>
            </a:solidFill>
          </a:ln>
        </p:spPr>
        <p:txBody>
          <a:bodyPr vert="horz" lIns="91440" tIns="45720" rIns="91440" bIns="45720" rtlCol="0">
            <a:noAutofit/>
          </a:bodyPr>
          <a:lstStyle/>
          <a:p>
            <a:pPr marL="342900" marR="0" lvl="0" indent="-342900">
              <a:lnSpc>
                <a:spcPct val="100000"/>
              </a:lnSpc>
              <a:spcAft>
                <a:spcPts val="800"/>
              </a:spcAft>
              <a:buFont typeface="Symbol" panose="05050102010706020507" pitchFamily="18" charset="2"/>
              <a:buChar char=""/>
              <a:tabLst>
                <a:tab pos="228600" algn="l"/>
              </a:tabLst>
            </a:pPr>
            <a:r>
              <a:rPr lang="en-SG" sz="1400" kern="100" dirty="0">
                <a:effectLst/>
                <a:latin typeface="Aptos" panose="020B0004020202020204" pitchFamily="34" charset="0"/>
                <a:ea typeface="Aptos" panose="020B0004020202020204" pitchFamily="34" charset="0"/>
                <a:cs typeface="Latha" panose="020B0604020202020204" pitchFamily="34" charset="0"/>
              </a:rPr>
              <a:t>Click </a:t>
            </a:r>
            <a:r>
              <a:rPr lang="en-SG" sz="1400" b="1" kern="100" dirty="0">
                <a:effectLst/>
                <a:latin typeface="Aptos" panose="020B0004020202020204" pitchFamily="34" charset="0"/>
                <a:ea typeface="Aptos" panose="020B0004020202020204" pitchFamily="34" charset="0"/>
                <a:cs typeface="Latha" panose="020B0604020202020204" pitchFamily="34" charset="0"/>
              </a:rPr>
              <a:t>+ Create</a:t>
            </a:r>
            <a:r>
              <a:rPr lang="en-SG" sz="1400" kern="100" dirty="0">
                <a:effectLst/>
                <a:latin typeface="Aptos" panose="020B0004020202020204" pitchFamily="34" charset="0"/>
                <a:ea typeface="Aptos" panose="020B0004020202020204" pitchFamily="34" charset="0"/>
                <a:cs typeface="Latha" panose="020B0604020202020204" pitchFamily="34" charset="0"/>
              </a:rPr>
              <a:t> to create a new search service.</a:t>
            </a:r>
            <a:endParaRPr lang="en-US" sz="14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00000"/>
              </a:lnSpc>
              <a:spcAft>
                <a:spcPts val="800"/>
              </a:spcAft>
              <a:buFont typeface="Symbol" panose="05050102010706020507" pitchFamily="18" charset="2"/>
              <a:buChar char=""/>
              <a:tabLst>
                <a:tab pos="457200" algn="l"/>
              </a:tabLst>
            </a:pPr>
            <a:r>
              <a:rPr lang="en-SG" sz="1400" b="1" kern="100" dirty="0">
                <a:effectLst/>
                <a:latin typeface="Aptos" panose="020B0004020202020204" pitchFamily="34" charset="0"/>
                <a:ea typeface="Aptos" panose="020B0004020202020204" pitchFamily="34" charset="0"/>
                <a:cs typeface="Latha" panose="020B0604020202020204" pitchFamily="34" charset="0"/>
              </a:rPr>
              <a:t>Subscription</a:t>
            </a:r>
            <a:r>
              <a:rPr lang="en-SG" sz="1400" kern="100" dirty="0">
                <a:effectLst/>
                <a:latin typeface="Aptos" panose="020B0004020202020204" pitchFamily="34" charset="0"/>
                <a:ea typeface="Aptos" panose="020B0004020202020204" pitchFamily="34" charset="0"/>
                <a:cs typeface="Latha" panose="020B0604020202020204" pitchFamily="34" charset="0"/>
              </a:rPr>
              <a:t>: Choose your subscription.</a:t>
            </a:r>
            <a:endParaRPr lang="en-US" sz="14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00000"/>
              </a:lnSpc>
              <a:spcAft>
                <a:spcPts val="800"/>
              </a:spcAft>
              <a:buFont typeface="Symbol" panose="05050102010706020507" pitchFamily="18" charset="2"/>
              <a:buChar char=""/>
              <a:tabLst>
                <a:tab pos="457200" algn="l"/>
              </a:tabLst>
            </a:pPr>
            <a:r>
              <a:rPr lang="en-SG" sz="1400" b="1" kern="100" dirty="0">
                <a:effectLst/>
                <a:latin typeface="Aptos" panose="020B0004020202020204" pitchFamily="34" charset="0"/>
                <a:ea typeface="Aptos" panose="020B0004020202020204" pitchFamily="34" charset="0"/>
                <a:cs typeface="Latha" panose="020B0604020202020204" pitchFamily="34" charset="0"/>
              </a:rPr>
              <a:t>Resource Group</a:t>
            </a:r>
            <a:r>
              <a:rPr lang="en-SG" sz="1400" kern="100" dirty="0">
                <a:effectLst/>
                <a:latin typeface="Aptos" panose="020B0004020202020204" pitchFamily="34" charset="0"/>
                <a:ea typeface="Aptos" panose="020B0004020202020204" pitchFamily="34" charset="0"/>
                <a:cs typeface="Latha" panose="020B0604020202020204" pitchFamily="34" charset="0"/>
              </a:rPr>
              <a:t>: Select an existing one or create a new one.</a:t>
            </a:r>
            <a:endParaRPr lang="en-US" sz="14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00000"/>
              </a:lnSpc>
              <a:spcAft>
                <a:spcPts val="800"/>
              </a:spcAft>
              <a:buFont typeface="Symbol" panose="05050102010706020507" pitchFamily="18" charset="2"/>
              <a:buChar char=""/>
              <a:tabLst>
                <a:tab pos="457200" algn="l"/>
              </a:tabLst>
            </a:pPr>
            <a:r>
              <a:rPr lang="en-SG" sz="1400" b="1" kern="100" dirty="0">
                <a:effectLst/>
                <a:latin typeface="Aptos" panose="020B0004020202020204" pitchFamily="34" charset="0"/>
                <a:ea typeface="Aptos" panose="020B0004020202020204" pitchFamily="34" charset="0"/>
                <a:cs typeface="Latha" panose="020B0604020202020204" pitchFamily="34" charset="0"/>
              </a:rPr>
              <a:t>Service Name</a:t>
            </a:r>
            <a:r>
              <a:rPr lang="en-SG" sz="1400" kern="100" dirty="0">
                <a:effectLst/>
                <a:latin typeface="Aptos" panose="020B0004020202020204" pitchFamily="34" charset="0"/>
                <a:ea typeface="Aptos" panose="020B0004020202020204" pitchFamily="34" charset="0"/>
                <a:cs typeface="Latha" panose="020B0604020202020204" pitchFamily="34" charset="0"/>
              </a:rPr>
              <a:t>: Provide a unique name (e.g., </a:t>
            </a:r>
            <a:r>
              <a:rPr lang="en-SG" sz="1400" kern="100" dirty="0" err="1">
                <a:effectLst/>
                <a:latin typeface="Aptos" panose="020B0004020202020204" pitchFamily="34" charset="0"/>
                <a:ea typeface="Aptos" panose="020B0004020202020204" pitchFamily="34" charset="0"/>
                <a:cs typeface="Latha" panose="020B0604020202020204" pitchFamily="34" charset="0"/>
              </a:rPr>
              <a:t>mysearchservice</a:t>
            </a:r>
            <a:r>
              <a:rPr lang="en-SG" sz="1400" kern="100" dirty="0">
                <a:effectLst/>
                <a:latin typeface="Aptos" panose="020B0004020202020204" pitchFamily="34" charset="0"/>
                <a:ea typeface="Aptos" panose="020B0004020202020204" pitchFamily="34" charset="0"/>
                <a:cs typeface="Latha" panose="020B0604020202020204" pitchFamily="34" charset="0"/>
              </a:rPr>
              <a:t>).</a:t>
            </a:r>
            <a:endParaRPr lang="en-US" sz="14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00000"/>
              </a:lnSpc>
              <a:spcAft>
                <a:spcPts val="800"/>
              </a:spcAft>
              <a:buFont typeface="Symbol" panose="05050102010706020507" pitchFamily="18" charset="2"/>
              <a:buChar char=""/>
              <a:tabLst>
                <a:tab pos="457200" algn="l"/>
              </a:tabLst>
            </a:pPr>
            <a:r>
              <a:rPr lang="en-SG" sz="1400" b="1" kern="100" dirty="0">
                <a:effectLst/>
                <a:latin typeface="Aptos" panose="020B0004020202020204" pitchFamily="34" charset="0"/>
                <a:ea typeface="Aptos" panose="020B0004020202020204" pitchFamily="34" charset="0"/>
                <a:cs typeface="Latha" panose="020B0604020202020204" pitchFamily="34" charset="0"/>
              </a:rPr>
              <a:t>Region</a:t>
            </a:r>
            <a:r>
              <a:rPr lang="en-SG" sz="1400" kern="100" dirty="0">
                <a:effectLst/>
                <a:latin typeface="Aptos" panose="020B0004020202020204" pitchFamily="34" charset="0"/>
                <a:ea typeface="Aptos" panose="020B0004020202020204" pitchFamily="34" charset="0"/>
                <a:cs typeface="Latha" panose="020B0604020202020204" pitchFamily="34" charset="0"/>
              </a:rPr>
              <a:t>: Choose a supported region (e.g., East US).</a:t>
            </a:r>
            <a:endParaRPr lang="en-US" sz="14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00000"/>
              </a:lnSpc>
              <a:spcAft>
                <a:spcPts val="800"/>
              </a:spcAft>
              <a:buFont typeface="Symbol" panose="05050102010706020507" pitchFamily="18" charset="2"/>
              <a:buChar char=""/>
              <a:tabLst>
                <a:tab pos="457200" algn="l"/>
              </a:tabLst>
            </a:pPr>
            <a:r>
              <a:rPr lang="en-SG" sz="1400" b="1" kern="100" dirty="0">
                <a:effectLst/>
                <a:latin typeface="Aptos" panose="020B0004020202020204" pitchFamily="34" charset="0"/>
                <a:ea typeface="Aptos" panose="020B0004020202020204" pitchFamily="34" charset="0"/>
                <a:cs typeface="Latha" panose="020B0604020202020204" pitchFamily="34" charset="0"/>
              </a:rPr>
              <a:t>Pricing Tier</a:t>
            </a:r>
            <a:r>
              <a:rPr lang="en-SG" sz="1400" kern="100" dirty="0">
                <a:effectLst/>
                <a:latin typeface="Aptos" panose="020B0004020202020204" pitchFamily="34" charset="0"/>
                <a:ea typeface="Aptos" panose="020B0004020202020204" pitchFamily="34" charset="0"/>
                <a:cs typeface="Latha" panose="020B0604020202020204" pitchFamily="34" charset="0"/>
              </a:rPr>
              <a:t>: Select </a:t>
            </a:r>
            <a:r>
              <a:rPr lang="en-SG" sz="1400" b="1" kern="100" dirty="0">
                <a:effectLst/>
                <a:latin typeface="Aptos" panose="020B0004020202020204" pitchFamily="34" charset="0"/>
                <a:ea typeface="Aptos" panose="020B0004020202020204" pitchFamily="34" charset="0"/>
                <a:cs typeface="Latha" panose="020B0604020202020204" pitchFamily="34" charset="0"/>
              </a:rPr>
              <a:t>Basic</a:t>
            </a:r>
            <a:r>
              <a:rPr lang="en-SG" sz="1400" kern="100" dirty="0">
                <a:effectLst/>
                <a:latin typeface="Aptos" panose="020B0004020202020204" pitchFamily="34" charset="0"/>
                <a:ea typeface="Aptos" panose="020B0004020202020204" pitchFamily="34" charset="0"/>
                <a:cs typeface="Latha" panose="020B0604020202020204" pitchFamily="34" charset="0"/>
              </a:rPr>
              <a:t> (or higher for AI-powered features).</a:t>
            </a:r>
            <a:endParaRPr lang="en-US" sz="1400" kern="100" dirty="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3430155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A1B47-51D1-E977-83F9-A6C2268A3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397D93-6616-4A28-F1D6-7A47EA75F0B1}"/>
              </a:ext>
            </a:extLst>
          </p:cNvPr>
          <p:cNvSpPr>
            <a:spLocks noGrp="1"/>
          </p:cNvSpPr>
          <p:nvPr>
            <p:ph type="title"/>
          </p:nvPr>
        </p:nvSpPr>
        <p:spPr>
          <a:xfrm>
            <a:off x="762000" y="522387"/>
            <a:ext cx="10885713" cy="485321"/>
          </a:xfrm>
        </p:spPr>
        <p:txBody>
          <a:bodyPr vert="horz" lIns="91440" tIns="45720" rIns="91440" bIns="45720" rtlCol="0" anchor="t">
            <a:normAutofit/>
          </a:bodyPr>
          <a:lstStyle/>
          <a:p>
            <a:pPr algn="ctr"/>
            <a:r>
              <a:rPr lang="en-US" sz="2800" b="0" spc="-50" dirty="0">
                <a:ln w="3175">
                  <a:noFill/>
                </a:ln>
                <a:solidFill>
                  <a:srgbClr val="000000"/>
                </a:solidFill>
                <a:latin typeface="Segoe UI Semibold"/>
                <a:ea typeface="+mn-ea"/>
                <a:cs typeface="Segoe UI" pitchFamily="34" charset="0"/>
              </a:rPr>
              <a:t>Import and Vectorize</a:t>
            </a:r>
          </a:p>
        </p:txBody>
      </p:sp>
      <p:sp>
        <p:nvSpPr>
          <p:cNvPr id="4" name="Content Placeholder 3">
            <a:extLst>
              <a:ext uri="{FF2B5EF4-FFF2-40B4-BE49-F238E27FC236}">
                <a16:creationId xmlns:a16="http://schemas.microsoft.com/office/drawing/2014/main" id="{6C4DABB0-EA2C-2094-E978-B9CF013B5B69}"/>
              </a:ext>
            </a:extLst>
          </p:cNvPr>
          <p:cNvSpPr>
            <a:spLocks noGrp="1"/>
          </p:cNvSpPr>
          <p:nvPr>
            <p:ph sz="half" idx="2"/>
          </p:nvPr>
        </p:nvSpPr>
        <p:spPr>
          <a:xfrm>
            <a:off x="304800" y="1250027"/>
            <a:ext cx="7402285" cy="485321"/>
          </a:xfrm>
        </p:spPr>
        <p:txBody>
          <a:bodyPr vert="horz" lIns="91440" tIns="45720" rIns="91440" bIns="45720" rtlCol="0">
            <a:normAutofit/>
          </a:bodyPr>
          <a:lstStyle/>
          <a:p>
            <a:pPr marL="342900" marR="0" lvl="0" indent="-342900">
              <a:lnSpc>
                <a:spcPct val="107000"/>
              </a:lnSpc>
              <a:spcAft>
                <a:spcPts val="800"/>
              </a:spcAft>
              <a:buFont typeface="Symbol" panose="05050102010706020507" pitchFamily="18" charset="2"/>
              <a:buChar char=""/>
              <a:tabLst>
                <a:tab pos="228600" algn="l"/>
              </a:tabLst>
            </a:pPr>
            <a:r>
              <a:rPr lang="en-SG" sz="1800" kern="100" dirty="0">
                <a:effectLst/>
                <a:latin typeface="Aptos" panose="020B0004020202020204" pitchFamily="34" charset="0"/>
                <a:ea typeface="Aptos" panose="020B0004020202020204" pitchFamily="34" charset="0"/>
                <a:cs typeface="Latha" panose="020B0604020202020204" pitchFamily="34" charset="0"/>
              </a:rPr>
              <a:t>In the Search Service, click on “</a:t>
            </a:r>
            <a:r>
              <a:rPr lang="en-SG" sz="1800" b="1" kern="100" dirty="0">
                <a:effectLst/>
                <a:latin typeface="Aptos" panose="020B0004020202020204" pitchFamily="34" charset="0"/>
                <a:ea typeface="Aptos" panose="020B0004020202020204" pitchFamily="34" charset="0"/>
                <a:cs typeface="Latha" panose="020B0604020202020204" pitchFamily="34" charset="0"/>
              </a:rPr>
              <a:t>Import and Vectorize data</a:t>
            </a:r>
            <a:r>
              <a:rPr lang="en-SG" sz="1800" kern="100" dirty="0">
                <a:effectLst/>
                <a:latin typeface="Aptos" panose="020B0004020202020204" pitchFamily="34" charset="0"/>
                <a:ea typeface="Aptos" panose="020B0004020202020204" pitchFamily="34" charset="0"/>
                <a:cs typeface="Latha" panose="020B0604020202020204" pitchFamily="34" charset="0"/>
              </a:rPr>
              <a:t>”.</a:t>
            </a:r>
            <a:endParaRPr lang="en-US" sz="1800" kern="100" dirty="0">
              <a:effectLst/>
              <a:latin typeface="Aptos" panose="020B0004020202020204" pitchFamily="34" charset="0"/>
              <a:ea typeface="Aptos" panose="020B0004020202020204" pitchFamily="34" charset="0"/>
              <a:cs typeface="Latha" panose="020B0604020202020204" pitchFamily="34" charset="0"/>
            </a:endParaRPr>
          </a:p>
        </p:txBody>
      </p:sp>
      <p:pic>
        <p:nvPicPr>
          <p:cNvPr id="6" name="Picture 5">
            <a:extLst>
              <a:ext uri="{FF2B5EF4-FFF2-40B4-BE49-F238E27FC236}">
                <a16:creationId xmlns:a16="http://schemas.microsoft.com/office/drawing/2014/main" id="{A361BD7A-9493-B59F-9D91-FCAE602E39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735348"/>
            <a:ext cx="5943600" cy="1805940"/>
          </a:xfrm>
          <a:prstGeom prst="rect">
            <a:avLst/>
          </a:prstGeom>
          <a:noFill/>
          <a:ln w="12700">
            <a:solidFill>
              <a:schemeClr val="accent3"/>
            </a:solidFill>
          </a:ln>
        </p:spPr>
      </p:pic>
      <p:pic>
        <p:nvPicPr>
          <p:cNvPr id="8" name="Picture 7" descr="A screenshot of a computer&#10;&#10;AI-generated content may be incorrect.">
            <a:extLst>
              <a:ext uri="{FF2B5EF4-FFF2-40B4-BE49-F238E27FC236}">
                <a16:creationId xmlns:a16="http://schemas.microsoft.com/office/drawing/2014/main" id="{F2DAE694-FD95-8EE0-B55A-E7DDC1136C9E}"/>
              </a:ext>
            </a:extLst>
          </p:cNvPr>
          <p:cNvPicPr>
            <a:picLocks noChangeAspect="1"/>
          </p:cNvPicPr>
          <p:nvPr/>
        </p:nvPicPr>
        <p:blipFill>
          <a:blip r:embed="rId4"/>
          <a:stretch>
            <a:fillRect/>
          </a:stretch>
        </p:blipFill>
        <p:spPr>
          <a:xfrm>
            <a:off x="4474029" y="2384940"/>
            <a:ext cx="6820273" cy="3223033"/>
          </a:xfrm>
          <a:prstGeom prst="rect">
            <a:avLst/>
          </a:prstGeom>
          <a:ln w="12700">
            <a:solidFill>
              <a:schemeClr val="accent3"/>
            </a:solidFill>
          </a:ln>
        </p:spPr>
      </p:pic>
    </p:spTree>
    <p:extLst>
      <p:ext uri="{BB962C8B-B14F-4D97-AF65-F5344CB8AC3E}">
        <p14:creationId xmlns:p14="http://schemas.microsoft.com/office/powerpoint/2010/main" val="117903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DED34-A705-237E-5A36-0BC838756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A369F-E76A-78D0-2C17-97A41CA4FE92}"/>
              </a:ext>
            </a:extLst>
          </p:cNvPr>
          <p:cNvSpPr>
            <a:spLocks noGrp="1"/>
          </p:cNvSpPr>
          <p:nvPr>
            <p:ph type="title"/>
          </p:nvPr>
        </p:nvSpPr>
        <p:spPr>
          <a:xfrm>
            <a:off x="762001" y="522387"/>
            <a:ext cx="10951028" cy="485321"/>
          </a:xfrm>
        </p:spPr>
        <p:txBody>
          <a:bodyPr vert="horz" lIns="91440" tIns="45720" rIns="91440" bIns="45720" rtlCol="0" anchor="t">
            <a:normAutofit/>
          </a:bodyPr>
          <a:lstStyle/>
          <a:p>
            <a:pPr algn="ctr"/>
            <a:r>
              <a:rPr lang="en-US" sz="2800" b="0" spc="-50" dirty="0">
                <a:ln w="3175">
                  <a:noFill/>
                </a:ln>
                <a:solidFill>
                  <a:srgbClr val="000000"/>
                </a:solidFill>
                <a:latin typeface="Segoe UI Semibold"/>
                <a:ea typeface="+mn-ea"/>
                <a:cs typeface="Segoe UI" pitchFamily="34" charset="0"/>
              </a:rPr>
              <a:t>Import and Vectorize</a:t>
            </a:r>
          </a:p>
        </p:txBody>
      </p:sp>
      <p:pic>
        <p:nvPicPr>
          <p:cNvPr id="7" name="Picture 6">
            <a:extLst>
              <a:ext uri="{FF2B5EF4-FFF2-40B4-BE49-F238E27FC236}">
                <a16:creationId xmlns:a16="http://schemas.microsoft.com/office/drawing/2014/main" id="{47BEA09A-DC6B-A9C9-3040-3A093A5CDF3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70" y="1213879"/>
            <a:ext cx="6672943" cy="2823168"/>
          </a:xfrm>
          <a:prstGeom prst="rect">
            <a:avLst/>
          </a:prstGeom>
          <a:noFill/>
          <a:ln w="12700">
            <a:solidFill>
              <a:schemeClr val="accent3"/>
            </a:solidFill>
          </a:ln>
        </p:spPr>
      </p:pic>
      <p:pic>
        <p:nvPicPr>
          <p:cNvPr id="9" name="Picture 8" descr="A screenshot of a computer&#10;&#10;Description automatically generated">
            <a:extLst>
              <a:ext uri="{FF2B5EF4-FFF2-40B4-BE49-F238E27FC236}">
                <a16:creationId xmlns:a16="http://schemas.microsoft.com/office/drawing/2014/main" id="{D586A11C-B9BA-5414-227B-0A46462581DC}"/>
              </a:ext>
            </a:extLst>
          </p:cNvPr>
          <p:cNvPicPr>
            <a:picLocks noChangeAspect="1"/>
          </p:cNvPicPr>
          <p:nvPr/>
        </p:nvPicPr>
        <p:blipFill>
          <a:blip r:embed="rId4"/>
          <a:stretch>
            <a:fillRect/>
          </a:stretch>
        </p:blipFill>
        <p:spPr>
          <a:xfrm>
            <a:off x="4778829" y="2379019"/>
            <a:ext cx="6934200" cy="3314488"/>
          </a:xfrm>
          <a:prstGeom prst="rect">
            <a:avLst/>
          </a:prstGeom>
          <a:ln w="12700">
            <a:solidFill>
              <a:schemeClr val="accent3"/>
            </a:solidFill>
          </a:ln>
        </p:spPr>
      </p:pic>
    </p:spTree>
    <p:extLst>
      <p:ext uri="{BB962C8B-B14F-4D97-AF65-F5344CB8AC3E}">
        <p14:creationId xmlns:p14="http://schemas.microsoft.com/office/powerpoint/2010/main" val="1288855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55C9E-004C-CADB-8CC3-C1AC960E0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5A82D-F858-8EAE-51A2-67014DD5F577}"/>
              </a:ext>
            </a:extLst>
          </p:cNvPr>
          <p:cNvSpPr>
            <a:spLocks noGrp="1"/>
          </p:cNvSpPr>
          <p:nvPr>
            <p:ph type="title"/>
          </p:nvPr>
        </p:nvSpPr>
        <p:spPr>
          <a:xfrm>
            <a:off x="762001" y="522387"/>
            <a:ext cx="10853056" cy="485321"/>
          </a:xfrm>
        </p:spPr>
        <p:txBody>
          <a:bodyPr vert="horz" lIns="91440" tIns="45720" rIns="91440" bIns="45720" rtlCol="0" anchor="t">
            <a:normAutofit fontScale="90000"/>
          </a:bodyPr>
          <a:lstStyle/>
          <a:p>
            <a:pPr marL="0" marR="0" algn="ctr">
              <a:lnSpc>
                <a:spcPct val="107000"/>
              </a:lnSpc>
              <a:spcAft>
                <a:spcPts val="800"/>
              </a:spcAft>
            </a:pPr>
            <a:r>
              <a:rPr lang="en-SG" sz="2800" b="1" kern="100" dirty="0">
                <a:effectLst/>
                <a:latin typeface="Aptos" panose="020B0004020202020204" pitchFamily="34" charset="0"/>
                <a:ea typeface="Aptos" panose="020B0004020202020204" pitchFamily="34" charset="0"/>
                <a:cs typeface="Latha" panose="020B0604020202020204" pitchFamily="34" charset="0"/>
              </a:rPr>
              <a:t>Get the Azure AI Search API Key &amp; Endpoint</a:t>
            </a:r>
            <a:endParaRPr lang="en-US" sz="2800"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4" name="TextBox 3">
            <a:extLst>
              <a:ext uri="{FF2B5EF4-FFF2-40B4-BE49-F238E27FC236}">
                <a16:creationId xmlns:a16="http://schemas.microsoft.com/office/drawing/2014/main" id="{76A0D12F-517B-202C-C8D8-D0725897E5DA}"/>
              </a:ext>
            </a:extLst>
          </p:cNvPr>
          <p:cNvSpPr txBox="1"/>
          <p:nvPr/>
        </p:nvSpPr>
        <p:spPr>
          <a:xfrm>
            <a:off x="762001" y="1594448"/>
            <a:ext cx="6204856" cy="1575431"/>
          </a:xfrm>
          <a:prstGeom prst="rect">
            <a:avLst/>
          </a:prstGeom>
          <a:noFill/>
        </p:spPr>
        <p:txBody>
          <a:bodyPr wrap="square">
            <a:spAutoFit/>
          </a:bodyPr>
          <a:lstStyle/>
          <a:p>
            <a:pPr marL="342900" marR="0" lvl="0" indent="-342900">
              <a:lnSpc>
                <a:spcPct val="107000"/>
              </a:lnSpc>
              <a:spcAft>
                <a:spcPts val="800"/>
              </a:spcAft>
              <a:buFont typeface="Symbol" panose="05050102010706020507" pitchFamily="18" charset="2"/>
              <a:buChar char=""/>
              <a:tabLst>
                <a:tab pos="228600" algn="l"/>
              </a:tabLst>
            </a:pPr>
            <a:r>
              <a:rPr lang="en-SG" sz="1800" kern="100" dirty="0">
                <a:effectLst/>
                <a:latin typeface="Aptos" panose="020B0004020202020204" pitchFamily="34" charset="0"/>
                <a:ea typeface="Aptos" panose="020B0004020202020204" pitchFamily="34" charset="0"/>
                <a:cs typeface="Latha" panose="020B0604020202020204" pitchFamily="34" charset="0"/>
              </a:rPr>
              <a:t>Open </a:t>
            </a:r>
            <a:r>
              <a:rPr lang="en-SG" sz="1800" b="1" kern="100" dirty="0">
                <a:effectLst/>
                <a:latin typeface="Aptos" panose="020B0004020202020204" pitchFamily="34" charset="0"/>
                <a:ea typeface="Aptos" panose="020B0004020202020204" pitchFamily="34" charset="0"/>
                <a:cs typeface="Latha" panose="020B0604020202020204" pitchFamily="34" charset="0"/>
              </a:rPr>
              <a:t>Azure AI Search</a:t>
            </a:r>
            <a:r>
              <a:rPr lang="en-SG" sz="1800" kern="100" dirty="0">
                <a:effectLst/>
                <a:latin typeface="Aptos" panose="020B0004020202020204" pitchFamily="34" charset="0"/>
                <a:ea typeface="Aptos" panose="020B0004020202020204" pitchFamily="34" charset="0"/>
                <a:cs typeface="Latha" panose="020B0604020202020204" pitchFamily="34" charset="0"/>
              </a:rPr>
              <a:t> in </a:t>
            </a:r>
            <a:r>
              <a:rPr lang="en-SG" sz="1800" b="1" kern="100" dirty="0">
                <a:effectLst/>
                <a:latin typeface="Aptos" panose="020B0004020202020204" pitchFamily="34" charset="0"/>
                <a:ea typeface="Aptos" panose="020B0004020202020204" pitchFamily="34" charset="0"/>
                <a:cs typeface="Latha" panose="020B0604020202020204" pitchFamily="34" charset="0"/>
              </a:rPr>
              <a:t>Azure Portal</a:t>
            </a:r>
            <a:r>
              <a:rPr lang="en-SG" sz="1800" kern="100" dirty="0">
                <a:effectLst/>
                <a:latin typeface="Aptos" panose="020B0004020202020204" pitchFamily="34" charset="0"/>
                <a:ea typeface="Aptos" panose="020B0004020202020204" pitchFamily="34" charset="0"/>
                <a:cs typeface="Latha" panose="020B0604020202020204" pitchFamily="34" charset="0"/>
              </a:rPr>
              <a:t>.</a:t>
            </a:r>
            <a:endParaRPr lang="en-US" sz="18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07000"/>
              </a:lnSpc>
              <a:spcAft>
                <a:spcPts val="800"/>
              </a:spcAft>
              <a:buFont typeface="Symbol" panose="05050102010706020507" pitchFamily="18" charset="2"/>
              <a:buChar char=""/>
              <a:tabLst>
                <a:tab pos="228600" algn="l"/>
              </a:tabLst>
            </a:pPr>
            <a:r>
              <a:rPr lang="en-SG" sz="1800" kern="100" dirty="0">
                <a:effectLst/>
                <a:latin typeface="Aptos" panose="020B0004020202020204" pitchFamily="34" charset="0"/>
                <a:ea typeface="Aptos" panose="020B0004020202020204" pitchFamily="34" charset="0"/>
                <a:cs typeface="Latha" panose="020B0604020202020204" pitchFamily="34" charset="0"/>
              </a:rPr>
              <a:t>Navigate to Settings and </a:t>
            </a:r>
            <a:r>
              <a:rPr lang="en-SG" sz="1800" b="1" kern="100" dirty="0">
                <a:effectLst/>
                <a:latin typeface="Aptos" panose="020B0004020202020204" pitchFamily="34" charset="0"/>
                <a:ea typeface="Aptos" panose="020B0004020202020204" pitchFamily="34" charset="0"/>
                <a:cs typeface="Latha" panose="020B0604020202020204" pitchFamily="34" charset="0"/>
              </a:rPr>
              <a:t>Keys</a:t>
            </a:r>
            <a:r>
              <a:rPr lang="en-SG" sz="1800" kern="100" dirty="0">
                <a:effectLst/>
                <a:latin typeface="Aptos" panose="020B0004020202020204" pitchFamily="34" charset="0"/>
                <a:ea typeface="Aptos" panose="020B0004020202020204" pitchFamily="34" charset="0"/>
                <a:cs typeface="Latha" panose="020B0604020202020204" pitchFamily="34" charset="0"/>
              </a:rPr>
              <a:t>.</a:t>
            </a:r>
            <a:endParaRPr lang="en-US" sz="18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07000"/>
              </a:lnSpc>
              <a:spcAft>
                <a:spcPts val="800"/>
              </a:spcAft>
              <a:buFont typeface="Symbol" panose="05050102010706020507" pitchFamily="18" charset="2"/>
              <a:buChar char=""/>
              <a:tabLst>
                <a:tab pos="228600" algn="l"/>
              </a:tabLst>
            </a:pPr>
            <a:r>
              <a:rPr lang="en-SG" sz="1800" kern="100" dirty="0">
                <a:effectLst/>
                <a:latin typeface="Aptos" panose="020B0004020202020204" pitchFamily="34" charset="0"/>
                <a:ea typeface="Aptos" panose="020B0004020202020204" pitchFamily="34" charset="0"/>
                <a:cs typeface="Latha" panose="020B0604020202020204" pitchFamily="34" charset="0"/>
              </a:rPr>
              <a:t>Get the </a:t>
            </a:r>
            <a:r>
              <a:rPr lang="en-SG" sz="1800" b="1" kern="100" dirty="0">
                <a:effectLst/>
                <a:latin typeface="Aptos" panose="020B0004020202020204" pitchFamily="34" charset="0"/>
                <a:ea typeface="Aptos" panose="020B0004020202020204" pitchFamily="34" charset="0"/>
                <a:cs typeface="Latha" panose="020B0604020202020204" pitchFamily="34" charset="0"/>
              </a:rPr>
              <a:t>Primary Admin Key</a:t>
            </a:r>
            <a:r>
              <a:rPr lang="en-SG" sz="1800" kern="100" dirty="0">
                <a:effectLst/>
                <a:latin typeface="Aptos" panose="020B0004020202020204" pitchFamily="34" charset="0"/>
                <a:ea typeface="Aptos" panose="020B0004020202020204" pitchFamily="34" charset="0"/>
                <a:cs typeface="Latha" panose="020B0604020202020204" pitchFamily="34" charset="0"/>
              </a:rPr>
              <a:t>.</a:t>
            </a:r>
          </a:p>
          <a:p>
            <a:pPr marL="342900" marR="0" lvl="0" indent="-342900">
              <a:lnSpc>
                <a:spcPct val="107000"/>
              </a:lnSpc>
              <a:spcAft>
                <a:spcPts val="800"/>
              </a:spcAft>
              <a:buFont typeface="Symbol" panose="05050102010706020507" pitchFamily="18" charset="2"/>
              <a:buChar char=""/>
              <a:tabLst>
                <a:tab pos="228600" algn="l"/>
              </a:tabLst>
            </a:pPr>
            <a:r>
              <a:rPr lang="en-SG" kern="100" dirty="0">
                <a:latin typeface="Aptos" panose="020B0004020202020204" pitchFamily="34" charset="0"/>
                <a:ea typeface="Aptos" panose="020B0004020202020204" pitchFamily="34" charset="0"/>
                <a:cs typeface="Latha" panose="020B0604020202020204" pitchFamily="34" charset="0"/>
              </a:rPr>
              <a:t>Get the </a:t>
            </a:r>
            <a:r>
              <a:rPr lang="en-SG" b="1" kern="100" dirty="0">
                <a:latin typeface="Aptos" panose="020B0004020202020204" pitchFamily="34" charset="0"/>
                <a:ea typeface="Aptos" panose="020B0004020202020204" pitchFamily="34" charset="0"/>
                <a:cs typeface="Latha" panose="020B0604020202020204" pitchFamily="34" charset="0"/>
              </a:rPr>
              <a:t>URL</a:t>
            </a:r>
            <a:r>
              <a:rPr lang="en-SG" kern="100" dirty="0">
                <a:latin typeface="Aptos" panose="020B0004020202020204" pitchFamily="34" charset="0"/>
                <a:ea typeface="Aptos" panose="020B0004020202020204" pitchFamily="34" charset="0"/>
                <a:cs typeface="Latha" panose="020B0604020202020204" pitchFamily="34" charset="0"/>
              </a:rPr>
              <a:t> from Overview tab.</a:t>
            </a:r>
            <a:endParaRPr lang="en-US" sz="1800" kern="100" dirty="0">
              <a:effectLst/>
              <a:latin typeface="Aptos" panose="020B0004020202020204" pitchFamily="34" charset="0"/>
              <a:ea typeface="Aptos" panose="020B0004020202020204" pitchFamily="34" charset="0"/>
              <a:cs typeface="Latha" panose="020B060402020202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B28DF6DA-79DA-C748-D0C5-82D4C4C560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1607" y="1965057"/>
            <a:ext cx="5067300" cy="3195266"/>
          </a:xfrm>
          <a:prstGeom prst="rect">
            <a:avLst/>
          </a:prstGeom>
          <a:noFill/>
          <a:ln w="12700">
            <a:solidFill>
              <a:schemeClr val="accent3"/>
            </a:solidFill>
          </a:ln>
        </p:spPr>
      </p:pic>
      <p:pic>
        <p:nvPicPr>
          <p:cNvPr id="6" name="Picture 5" descr="A screenshot of a computer&#10;&#10;AI-generated content may be incorrect.">
            <a:extLst>
              <a:ext uri="{FF2B5EF4-FFF2-40B4-BE49-F238E27FC236}">
                <a16:creationId xmlns:a16="http://schemas.microsoft.com/office/drawing/2014/main" id="{7F265080-7C06-6573-CF2C-165A188351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1" y="3384863"/>
            <a:ext cx="5928360" cy="1775460"/>
          </a:xfrm>
          <a:prstGeom prst="rect">
            <a:avLst/>
          </a:prstGeom>
          <a:noFill/>
          <a:ln w="12700">
            <a:solidFill>
              <a:schemeClr val="accent3"/>
            </a:solidFill>
          </a:ln>
        </p:spPr>
      </p:pic>
    </p:spTree>
    <p:extLst>
      <p:ext uri="{BB962C8B-B14F-4D97-AF65-F5344CB8AC3E}">
        <p14:creationId xmlns:p14="http://schemas.microsoft.com/office/powerpoint/2010/main" val="2722427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1CE90-05C6-8240-D8C6-3B08B557C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D4CE0-376A-E83E-20F9-F8B97F81D71C}"/>
              </a:ext>
            </a:extLst>
          </p:cNvPr>
          <p:cNvSpPr>
            <a:spLocks noGrp="1"/>
          </p:cNvSpPr>
          <p:nvPr>
            <p:ph type="title"/>
          </p:nvPr>
        </p:nvSpPr>
        <p:spPr>
          <a:xfrm>
            <a:off x="762001" y="522387"/>
            <a:ext cx="10711542" cy="485321"/>
          </a:xfrm>
        </p:spPr>
        <p:txBody>
          <a:bodyPr vert="horz" lIns="91440" tIns="45720" rIns="91440" bIns="45720" rtlCol="0" anchor="t">
            <a:normAutofit/>
          </a:bodyPr>
          <a:lstStyle/>
          <a:p>
            <a:pPr algn="ctr"/>
            <a:r>
              <a:rPr lang="en-US" sz="2800" kern="1200" spc="-50" baseline="0" dirty="0">
                <a:solidFill>
                  <a:schemeClr val="tx1"/>
                </a:solidFill>
                <a:latin typeface="Segoe UI Semibold" panose="020B0702040204020203" pitchFamily="34" charset="0"/>
                <a:cs typeface="Segoe UI Semibold" panose="020B0702040204020203" pitchFamily="34" charset="0"/>
              </a:rPr>
              <a:t>Integrating Azure AI Search with Copilot Studio</a:t>
            </a:r>
          </a:p>
        </p:txBody>
      </p:sp>
      <p:sp>
        <p:nvSpPr>
          <p:cNvPr id="4" name="Content Placeholder 3">
            <a:extLst>
              <a:ext uri="{FF2B5EF4-FFF2-40B4-BE49-F238E27FC236}">
                <a16:creationId xmlns:a16="http://schemas.microsoft.com/office/drawing/2014/main" id="{4AD793BD-BD57-4464-9E5B-42B5164029D0}"/>
              </a:ext>
            </a:extLst>
          </p:cNvPr>
          <p:cNvSpPr>
            <a:spLocks noGrp="1"/>
          </p:cNvSpPr>
          <p:nvPr>
            <p:ph sz="half" idx="2"/>
          </p:nvPr>
        </p:nvSpPr>
        <p:spPr>
          <a:xfrm>
            <a:off x="489857" y="1490427"/>
            <a:ext cx="4495800" cy="3877145"/>
          </a:xfrm>
        </p:spPr>
        <p:txBody>
          <a:bodyPr vert="horz" lIns="91440" tIns="45720" rIns="91440" bIns="45720" rtlCol="0">
            <a:noAutofit/>
          </a:bodyPr>
          <a:lstStyle/>
          <a:p>
            <a:pPr>
              <a:lnSpc>
                <a:spcPct val="95000"/>
              </a:lnSpc>
            </a:pPr>
            <a:r>
              <a:rPr lang="en-US" sz="1800" dirty="0">
                <a:latin typeface="Aptos" panose="020B0004020202020204" pitchFamily="34" charset="0"/>
                <a:cs typeface="Segoe UI Semibold" panose="020B0702040204020203" pitchFamily="34" charset="0"/>
              </a:rPr>
              <a:t>Navigate to Copilot Studio -&gt; Create a new Agent or use existing Agents</a:t>
            </a:r>
          </a:p>
          <a:p>
            <a:pPr>
              <a:lnSpc>
                <a:spcPct val="95000"/>
              </a:lnSpc>
            </a:pPr>
            <a:r>
              <a:rPr lang="en-US" sz="1800" dirty="0">
                <a:latin typeface="Aptos" panose="020B0004020202020204" pitchFamily="34" charset="0"/>
                <a:cs typeface="Segoe UI Semibold" panose="020B0702040204020203" pitchFamily="34" charset="0"/>
              </a:rPr>
              <a:t>Enable Generative AI option</a:t>
            </a:r>
          </a:p>
          <a:p>
            <a:pPr lvl="1">
              <a:lnSpc>
                <a:spcPct val="95000"/>
              </a:lnSpc>
            </a:pPr>
            <a:r>
              <a:rPr lang="en-US" sz="1800" dirty="0">
                <a:latin typeface="Aptos" panose="020B0004020202020204" pitchFamily="34" charset="0"/>
                <a:cs typeface="Segoe UI Semibold" panose="020B0702040204020203" pitchFamily="34" charset="0"/>
              </a:rPr>
              <a:t>Navigate to Settings -&gt; Generative AI</a:t>
            </a:r>
          </a:p>
          <a:p>
            <a:pPr lvl="1">
              <a:lnSpc>
                <a:spcPct val="95000"/>
              </a:lnSpc>
            </a:pPr>
            <a:r>
              <a:rPr lang="en-US" sz="1800" dirty="0">
                <a:latin typeface="Aptos" panose="020B0004020202020204" pitchFamily="34" charset="0"/>
                <a:cs typeface="Segoe UI Semibold" panose="020B0702040204020203" pitchFamily="34" charset="0"/>
              </a:rPr>
              <a:t>Enable Generative (preview) option</a:t>
            </a:r>
          </a:p>
          <a:p>
            <a:pPr>
              <a:lnSpc>
                <a:spcPct val="95000"/>
              </a:lnSpc>
            </a:pPr>
            <a:r>
              <a:rPr lang="en-US" sz="1800" dirty="0">
                <a:latin typeface="Aptos" panose="020B0004020202020204" pitchFamily="34" charset="0"/>
                <a:cs typeface="Segoe UI Semibold" panose="020B0702040204020203" pitchFamily="34" charset="0"/>
              </a:rPr>
              <a:t>Disable Copilot's general Knowledge to ensure responses come from specified knowledge</a:t>
            </a:r>
          </a:p>
          <a:p>
            <a:pPr>
              <a:lnSpc>
                <a:spcPct val="95000"/>
              </a:lnSpc>
            </a:pPr>
            <a:r>
              <a:rPr lang="en-US" sz="1800" dirty="0">
                <a:latin typeface="Aptos" panose="020B0004020202020204" pitchFamily="34" charset="0"/>
                <a:cs typeface="Segoe UI Semibold" panose="020B0702040204020203" pitchFamily="34" charset="0"/>
              </a:rPr>
              <a:t>Add Knowledge -&gt; Select Advanced Tab -&gt; Select Azure AI Search</a:t>
            </a:r>
          </a:p>
        </p:txBody>
      </p:sp>
      <p:pic>
        <p:nvPicPr>
          <p:cNvPr id="7" name="Picture 6">
            <a:extLst>
              <a:ext uri="{FF2B5EF4-FFF2-40B4-BE49-F238E27FC236}">
                <a16:creationId xmlns:a16="http://schemas.microsoft.com/office/drawing/2014/main" id="{CF8ABB0B-1137-F385-DA90-6F86BEBAA4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99354" y="1707226"/>
            <a:ext cx="6750063" cy="2668831"/>
          </a:xfrm>
          <a:prstGeom prst="rect">
            <a:avLst/>
          </a:prstGeom>
          <a:noFill/>
          <a:ln w="12700">
            <a:solidFill>
              <a:schemeClr val="accent3"/>
            </a:solidFill>
          </a:ln>
        </p:spPr>
      </p:pic>
    </p:spTree>
    <p:extLst>
      <p:ext uri="{BB962C8B-B14F-4D97-AF65-F5344CB8AC3E}">
        <p14:creationId xmlns:p14="http://schemas.microsoft.com/office/powerpoint/2010/main" val="204138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A7BEB-7F42-0473-C676-A6E20995E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8F792-874A-E458-A39C-3F44C00F97F1}"/>
              </a:ext>
            </a:extLst>
          </p:cNvPr>
          <p:cNvSpPr>
            <a:spLocks noGrp="1"/>
          </p:cNvSpPr>
          <p:nvPr>
            <p:ph type="title"/>
          </p:nvPr>
        </p:nvSpPr>
        <p:spPr>
          <a:xfrm>
            <a:off x="762001" y="522387"/>
            <a:ext cx="10014856" cy="485321"/>
          </a:xfrm>
        </p:spPr>
        <p:txBody>
          <a:bodyPr vert="horz" lIns="91440" tIns="45720" rIns="91440" bIns="45720" rtlCol="0" anchor="t">
            <a:noAutofit/>
          </a:bodyPr>
          <a:lstStyle/>
          <a:p>
            <a:pPr algn="ctr"/>
            <a:r>
              <a:rPr lang="en-US" sz="2800" kern="1200" spc="-50" baseline="0" dirty="0">
                <a:solidFill>
                  <a:schemeClr val="tx1"/>
                </a:solidFill>
                <a:latin typeface="Segoe UI Semibold" panose="020B0702040204020203" pitchFamily="34" charset="0"/>
                <a:cs typeface="Segoe UI Semibold" panose="020B0702040204020203" pitchFamily="34" charset="0"/>
              </a:rPr>
              <a:t>Integrating Azure </a:t>
            </a:r>
            <a:r>
              <a:rPr lang="en-US" sz="2800" spc="-50" dirty="0">
                <a:latin typeface="Segoe UI Semibold" panose="020B0702040204020203" pitchFamily="34" charset="0"/>
                <a:cs typeface="Segoe UI Semibold" panose="020B0702040204020203" pitchFamily="34" charset="0"/>
              </a:rPr>
              <a:t>AI</a:t>
            </a:r>
            <a:r>
              <a:rPr lang="en-US" sz="2800" kern="1200" spc="-50" baseline="0" dirty="0">
                <a:solidFill>
                  <a:schemeClr val="tx1"/>
                </a:solidFill>
                <a:latin typeface="Segoe UI Semibold" panose="020B0702040204020203" pitchFamily="34" charset="0"/>
                <a:cs typeface="Segoe UI Semibold" panose="020B0702040204020203" pitchFamily="34" charset="0"/>
              </a:rPr>
              <a:t> Search with Copilot Studio</a:t>
            </a:r>
          </a:p>
        </p:txBody>
      </p:sp>
      <p:sp>
        <p:nvSpPr>
          <p:cNvPr id="4" name="Content Placeholder 3">
            <a:extLst>
              <a:ext uri="{FF2B5EF4-FFF2-40B4-BE49-F238E27FC236}">
                <a16:creationId xmlns:a16="http://schemas.microsoft.com/office/drawing/2014/main" id="{51ADA736-3F08-CA06-A748-DE23DC9B5396}"/>
              </a:ext>
            </a:extLst>
          </p:cNvPr>
          <p:cNvSpPr>
            <a:spLocks noGrp="1"/>
          </p:cNvSpPr>
          <p:nvPr>
            <p:ph sz="half" idx="2"/>
          </p:nvPr>
        </p:nvSpPr>
        <p:spPr>
          <a:xfrm>
            <a:off x="642258" y="1882032"/>
            <a:ext cx="3932830" cy="2657945"/>
          </a:xfrm>
        </p:spPr>
        <p:txBody>
          <a:bodyPr vert="horz" lIns="91440" tIns="45720" rIns="91440" bIns="45720" rtlCol="0">
            <a:normAutofit/>
          </a:bodyPr>
          <a:lstStyle/>
          <a:p>
            <a:pPr marL="342900" marR="0" lvl="0" indent="-342900">
              <a:lnSpc>
                <a:spcPct val="107000"/>
              </a:lnSpc>
              <a:buFont typeface="Symbol" panose="05050102010706020507" pitchFamily="18" charset="2"/>
              <a:buChar char=""/>
              <a:tabLst>
                <a:tab pos="228600" algn="l"/>
              </a:tabLst>
            </a:pPr>
            <a:r>
              <a:rPr lang="en-US" sz="1800" kern="100" dirty="0">
                <a:effectLst/>
                <a:latin typeface="Aptos" panose="020B0004020202020204" pitchFamily="34" charset="0"/>
                <a:ea typeface="Aptos" panose="020B0004020202020204" pitchFamily="34" charset="0"/>
                <a:cs typeface="Latha" panose="020B0604020202020204" pitchFamily="34" charset="0"/>
              </a:rPr>
              <a:t>Click on </a:t>
            </a:r>
            <a:r>
              <a:rPr lang="en-US" sz="1800" b="1" kern="100" dirty="0">
                <a:effectLst/>
                <a:latin typeface="Aptos" panose="020B0004020202020204" pitchFamily="34" charset="0"/>
                <a:ea typeface="Aptos" panose="020B0004020202020204" pitchFamily="34" charset="0"/>
                <a:cs typeface="Latha" panose="020B0604020202020204" pitchFamily="34" charset="0"/>
              </a:rPr>
              <a:t>Create</a:t>
            </a:r>
            <a:r>
              <a:rPr lang="en-US" sz="1800" kern="100" dirty="0">
                <a:effectLst/>
                <a:latin typeface="Aptos" panose="020B0004020202020204" pitchFamily="34" charset="0"/>
                <a:ea typeface="Aptos" panose="020B0004020202020204" pitchFamily="34" charset="0"/>
                <a:cs typeface="Latha" panose="020B0604020202020204" pitchFamily="34" charset="0"/>
              </a:rPr>
              <a:t>.</a:t>
            </a:r>
          </a:p>
          <a:p>
            <a:pPr marL="342900" marR="0" lvl="0" indent="-342900">
              <a:lnSpc>
                <a:spcPct val="107000"/>
              </a:lnSpc>
              <a:buFont typeface="Symbol" panose="05050102010706020507" pitchFamily="18" charset="2"/>
              <a:buChar char=""/>
              <a:tabLst>
                <a:tab pos="228600" algn="l"/>
              </a:tabLst>
            </a:pPr>
            <a:r>
              <a:rPr lang="en-US" sz="1800" kern="100" dirty="0">
                <a:effectLst/>
                <a:latin typeface="Aptos" panose="020B0004020202020204" pitchFamily="34" charset="0"/>
                <a:ea typeface="Aptos" panose="020B0004020202020204" pitchFamily="34" charset="0"/>
                <a:cs typeface="Latha" panose="020B0604020202020204" pitchFamily="34" charset="0"/>
              </a:rPr>
              <a:t>Choose the Authentication type as </a:t>
            </a:r>
            <a:r>
              <a:rPr lang="en-US" sz="1800" b="1" kern="100" dirty="0">
                <a:effectLst/>
                <a:latin typeface="Aptos" panose="020B0004020202020204" pitchFamily="34" charset="0"/>
                <a:ea typeface="Aptos" panose="020B0004020202020204" pitchFamily="34" charset="0"/>
                <a:cs typeface="Latha" panose="020B0604020202020204" pitchFamily="34" charset="0"/>
              </a:rPr>
              <a:t>Access key.</a:t>
            </a:r>
            <a:endParaRPr lang="en-US" sz="18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07000"/>
              </a:lnSpc>
              <a:spcAft>
                <a:spcPts val="800"/>
              </a:spcAft>
              <a:buFont typeface="Symbol" panose="05050102010706020507" pitchFamily="18" charset="2"/>
              <a:buChar char=""/>
              <a:tabLst>
                <a:tab pos="228600" algn="l"/>
              </a:tabLst>
            </a:pPr>
            <a:r>
              <a:rPr lang="en-US" sz="1800" kern="100" dirty="0">
                <a:effectLst/>
                <a:latin typeface="Aptos" panose="020B0004020202020204" pitchFamily="34" charset="0"/>
                <a:ea typeface="Aptos" panose="020B0004020202020204" pitchFamily="34" charset="0"/>
                <a:cs typeface="Latha" panose="020B0604020202020204" pitchFamily="34" charset="0"/>
              </a:rPr>
              <a:t>We have already extracted the Endpoint URL and Search Admin key from the Azure AI Search service.</a:t>
            </a:r>
          </a:p>
          <a:p>
            <a:pPr>
              <a:lnSpc>
                <a:spcPct val="95000"/>
              </a:lnSpc>
            </a:pPr>
            <a:endParaRPr lang="en-US" sz="1000" dirty="0"/>
          </a:p>
        </p:txBody>
      </p:sp>
      <p:pic>
        <p:nvPicPr>
          <p:cNvPr id="3" name="Picture 2" descr="A screenshot of a computer&#10;&#10;Description automatically generated">
            <a:extLst>
              <a:ext uri="{FF2B5EF4-FFF2-40B4-BE49-F238E27FC236}">
                <a16:creationId xmlns:a16="http://schemas.microsoft.com/office/drawing/2014/main" id="{744CFC81-0510-0407-FFA7-18901968AD5B}"/>
              </a:ext>
            </a:extLst>
          </p:cNvPr>
          <p:cNvPicPr>
            <a:picLocks noChangeAspect="1"/>
          </p:cNvPicPr>
          <p:nvPr/>
        </p:nvPicPr>
        <p:blipFill>
          <a:blip r:embed="rId3"/>
          <a:stretch>
            <a:fillRect/>
          </a:stretch>
        </p:blipFill>
        <p:spPr>
          <a:xfrm>
            <a:off x="4811486" y="1632221"/>
            <a:ext cx="6885216" cy="3179263"/>
          </a:xfrm>
          <a:prstGeom prst="rect">
            <a:avLst/>
          </a:prstGeom>
          <a:ln w="12700">
            <a:solidFill>
              <a:schemeClr val="accent3"/>
            </a:solidFill>
          </a:ln>
        </p:spPr>
      </p:pic>
    </p:spTree>
    <p:extLst>
      <p:ext uri="{BB962C8B-B14F-4D97-AF65-F5344CB8AC3E}">
        <p14:creationId xmlns:p14="http://schemas.microsoft.com/office/powerpoint/2010/main" val="2527853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85688C-6F17-4E7D-B527-9A718C6967A0}"/>
              </a:ext>
            </a:extLst>
          </p:cNvPr>
          <p:cNvSpPr>
            <a:spLocks noGrp="1"/>
          </p:cNvSpPr>
          <p:nvPr>
            <p:ph type="title"/>
          </p:nvPr>
        </p:nvSpPr>
        <p:spPr>
          <a:xfrm>
            <a:off x="716722" y="396989"/>
            <a:ext cx="5378450" cy="604498"/>
          </a:xfrm>
        </p:spPr>
        <p:txBody>
          <a:bodyPr/>
          <a:lstStyle/>
          <a:p>
            <a:r>
              <a:rPr lang="en-CA" sz="3600" dirty="0"/>
              <a:t>About Me: Vinoth Selvam</a:t>
            </a:r>
          </a:p>
        </p:txBody>
      </p:sp>
      <p:sp>
        <p:nvSpPr>
          <p:cNvPr id="7" name="Text Placeholder 6">
            <a:extLst>
              <a:ext uri="{FF2B5EF4-FFF2-40B4-BE49-F238E27FC236}">
                <a16:creationId xmlns:a16="http://schemas.microsoft.com/office/drawing/2014/main" id="{3883670F-8E96-4D90-8A8D-FE5A51A497DE}"/>
              </a:ext>
            </a:extLst>
          </p:cNvPr>
          <p:cNvSpPr>
            <a:spLocks noGrp="1"/>
          </p:cNvSpPr>
          <p:nvPr>
            <p:ph type="body" sz="quarter" idx="11"/>
          </p:nvPr>
        </p:nvSpPr>
        <p:spPr>
          <a:xfrm>
            <a:off x="604293" y="1212906"/>
            <a:ext cx="7091907" cy="4545635"/>
          </a:xfrm>
        </p:spPr>
        <p:txBody>
          <a:bodyPr>
            <a:noAutofit/>
          </a:bodyPr>
          <a:lstStyle/>
          <a:p>
            <a:pPr marL="171450" indent="-171450" algn="just">
              <a:lnSpc>
                <a:spcPct val="105000"/>
              </a:lnSpc>
              <a:spcBef>
                <a:spcPts val="600"/>
              </a:spcBef>
              <a:buClr>
                <a:srgbClr val="339933"/>
              </a:buClr>
              <a:buFont typeface="Arial" panose="020B0604020202020204" pitchFamily="34" charset="0"/>
              <a:buChar char="•"/>
              <a:defRPr/>
            </a:pPr>
            <a:r>
              <a:rPr lang="en-GB" dirty="0">
                <a:latin typeface="Segoe UI Semibold" panose="020B0702040204020203" pitchFamily="34" charset="0"/>
                <a:cs typeface="Segoe UI Semibold" panose="020B0702040204020203" pitchFamily="34" charset="0"/>
              </a:rPr>
              <a:t>12+ years of total experience in IT Industry with major Experience as Microsoft Dynamics 365 CE/CRM Techno-Functional Consultant handling the Functional &amp; Technical aspects in implementation of various Dynamics 365 CE projects across different Industry sectors in Dynamics CE Sales, Service, Field Service and Marketing module.</a:t>
            </a:r>
          </a:p>
          <a:p>
            <a:pPr marL="171450" indent="-171450" algn="just">
              <a:lnSpc>
                <a:spcPct val="105000"/>
              </a:lnSpc>
              <a:spcBef>
                <a:spcPts val="600"/>
              </a:spcBef>
              <a:buClr>
                <a:srgbClr val="339933"/>
              </a:buClr>
              <a:buFont typeface="Arial" panose="020B0604020202020204" pitchFamily="34" charset="0"/>
              <a:buChar char="•"/>
              <a:defRPr/>
            </a:pPr>
            <a:r>
              <a:rPr lang="en-GB" dirty="0">
                <a:latin typeface="Segoe UI Semibold" panose="020B0702040204020203" pitchFamily="34" charset="0"/>
                <a:cs typeface="Segoe UI Semibold" panose="020B0702040204020203" pitchFamily="34" charset="0"/>
              </a:rPr>
              <a:t>10+ Years of hands-on Dynamics 365 CE/CRM implementation and Production support experience working on multiple CRM projects across its full life-cycle. </a:t>
            </a:r>
          </a:p>
          <a:p>
            <a:pPr marL="171450" indent="-171450" algn="just">
              <a:lnSpc>
                <a:spcPct val="105000"/>
              </a:lnSpc>
              <a:spcBef>
                <a:spcPts val="600"/>
              </a:spcBef>
              <a:buClr>
                <a:srgbClr val="339933"/>
              </a:buClr>
              <a:buFont typeface="Arial" panose="020B0604020202020204" pitchFamily="34" charset="0"/>
              <a:buChar char="•"/>
              <a:defRPr/>
            </a:pPr>
            <a:r>
              <a:rPr lang="en-GB" dirty="0">
                <a:latin typeface="Segoe UI Semibold" panose="020B0702040204020203" pitchFamily="34" charset="0"/>
                <a:cs typeface="Segoe UI Semibold" panose="020B0702040204020203" pitchFamily="34" charset="0"/>
              </a:rPr>
              <a:t>Expertise with Microsoft Power Platform for 5+ years in Power Automate Flow, Power BI, Power Apps.</a:t>
            </a:r>
          </a:p>
          <a:p>
            <a:pPr marL="171450" indent="-171450" algn="just">
              <a:lnSpc>
                <a:spcPct val="105000"/>
              </a:lnSpc>
              <a:spcBef>
                <a:spcPts val="600"/>
              </a:spcBef>
              <a:buClr>
                <a:srgbClr val="339933"/>
              </a:buClr>
              <a:buFont typeface="Arial" panose="020B0604020202020204" pitchFamily="34" charset="0"/>
              <a:buChar char="•"/>
              <a:defRPr/>
            </a:pPr>
            <a:r>
              <a:rPr lang="en-GB" dirty="0">
                <a:latin typeface="Segoe UI Semibold" panose="020B0702040204020203" pitchFamily="34" charset="0"/>
                <a:cs typeface="Segoe UI Semibold" panose="020B0702040204020203" pitchFamily="34" charset="0"/>
              </a:rPr>
              <a:t>Recent Experience in Microsoft Copilot and Copilot Studio in building Custom Copilots. </a:t>
            </a:r>
          </a:p>
          <a:p>
            <a:pPr marL="171450" indent="-171450" algn="just">
              <a:lnSpc>
                <a:spcPct val="105000"/>
              </a:lnSpc>
              <a:spcBef>
                <a:spcPts val="600"/>
              </a:spcBef>
              <a:buClr>
                <a:srgbClr val="339933"/>
              </a:buClr>
              <a:buFont typeface="Arial" panose="020B0604020202020204" pitchFamily="34" charset="0"/>
              <a:buChar char="•"/>
              <a:defRPr/>
            </a:pPr>
            <a:r>
              <a:rPr lang="en-GB" dirty="0">
                <a:latin typeface="Segoe UI Semibold" panose="020B0702040204020203" pitchFamily="34" charset="0"/>
                <a:cs typeface="Segoe UI Semibold" panose="020B0702040204020203" pitchFamily="34" charset="0"/>
              </a:rPr>
              <a:t>Currently serving as Technical consultant in Avanade, Singapore.</a:t>
            </a:r>
          </a:p>
          <a:p>
            <a:pPr marL="0" indent="0">
              <a:buNone/>
            </a:pPr>
            <a:endParaRPr lang="en-CA" dirty="0">
              <a:latin typeface="Segoe UI Semibold" panose="020B0702040204020203" pitchFamily="34" charset="0"/>
              <a:cs typeface="Segoe UI Semibold" panose="020B0702040204020203" pitchFamily="34" charset="0"/>
            </a:endParaRPr>
          </a:p>
        </p:txBody>
      </p:sp>
      <p:pic>
        <p:nvPicPr>
          <p:cNvPr id="2" name="Picture 1" descr="A blue and white circle with text&#10;&#10;Description automatically generated">
            <a:extLst>
              <a:ext uri="{FF2B5EF4-FFF2-40B4-BE49-F238E27FC236}">
                <a16:creationId xmlns:a16="http://schemas.microsoft.com/office/drawing/2014/main" id="{D46479A3-607D-7D34-B2B8-C87C13A23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592" y="2706508"/>
            <a:ext cx="1248299" cy="1254300"/>
          </a:xfrm>
          <a:prstGeom prst="rect">
            <a:avLst/>
          </a:prstGeom>
        </p:spPr>
      </p:pic>
      <p:pic>
        <p:nvPicPr>
          <p:cNvPr id="3" name="Picture 2" descr="Microsoft Certified: Power Platform Solution Architect Expert badge image. Issued by Microsoft">
            <a:extLst>
              <a:ext uri="{FF2B5EF4-FFF2-40B4-BE49-F238E27FC236}">
                <a16:creationId xmlns:a16="http://schemas.microsoft.com/office/drawing/2014/main" id="{FED33658-113E-C99E-2788-FAD199E42A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3811" y="2790280"/>
            <a:ext cx="1190352" cy="1190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in a yellow shirt&#10;&#10;Description automatically generated">
            <a:extLst>
              <a:ext uri="{FF2B5EF4-FFF2-40B4-BE49-F238E27FC236}">
                <a16:creationId xmlns:a16="http://schemas.microsoft.com/office/drawing/2014/main" id="{9AF6AE4F-C610-C1E7-E041-19CFDFB04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4519" y="394847"/>
            <a:ext cx="2098023" cy="2098023"/>
          </a:xfrm>
          <a:prstGeom prst="rect">
            <a:avLst/>
          </a:prstGeom>
        </p:spPr>
      </p:pic>
      <p:pic>
        <p:nvPicPr>
          <p:cNvPr id="8" name="Picture 4" descr="FY25 Power Your AI Transformation with Copilot and the Copilot Stack Participant Badge badge image. Learning. Foundational level. Issued by Microsoft Global Partner Solutions (GPS)">
            <a:extLst>
              <a:ext uri="{FF2B5EF4-FFF2-40B4-BE49-F238E27FC236}">
                <a16:creationId xmlns:a16="http://schemas.microsoft.com/office/drawing/2014/main" id="{81725E8C-A904-6E61-AEFD-91C751955A4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53811" y="4332472"/>
            <a:ext cx="1237929" cy="12379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CSE: Business Applications - Certified 2019 badge image. Issued by Microsoft">
            <a:extLst>
              <a:ext uri="{FF2B5EF4-FFF2-40B4-BE49-F238E27FC236}">
                <a16:creationId xmlns:a16="http://schemas.microsoft.com/office/drawing/2014/main" id="{9ED1D4CA-F356-C1E1-07C4-DA90ABE43E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69208" y="4365130"/>
            <a:ext cx="1265563" cy="126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034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4D0FC-2C3F-B408-FC96-80F70992F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24F94-DE16-6D71-7AF8-4C46617979E9}"/>
              </a:ext>
            </a:extLst>
          </p:cNvPr>
          <p:cNvSpPr>
            <a:spLocks noGrp="1"/>
          </p:cNvSpPr>
          <p:nvPr>
            <p:ph type="title"/>
          </p:nvPr>
        </p:nvSpPr>
        <p:spPr>
          <a:xfrm>
            <a:off x="762001" y="522387"/>
            <a:ext cx="10737736" cy="485321"/>
          </a:xfrm>
        </p:spPr>
        <p:txBody>
          <a:bodyPr vert="horz" lIns="91440" tIns="45720" rIns="91440" bIns="45720" rtlCol="0" anchor="t">
            <a:noAutofit/>
          </a:bodyPr>
          <a:lstStyle/>
          <a:p>
            <a:pPr algn="ctr"/>
            <a:r>
              <a:rPr lang="en-US" sz="2800" kern="1200" spc="-50" baseline="0" dirty="0">
                <a:solidFill>
                  <a:schemeClr val="tx1"/>
                </a:solidFill>
                <a:latin typeface="Segoe UI Semibold" panose="020B0702040204020203" pitchFamily="34" charset="0"/>
                <a:cs typeface="Segoe UI Semibold" panose="020B0702040204020203" pitchFamily="34" charset="0"/>
              </a:rPr>
              <a:t>Integrating Azure AI Search with Copilot Studio</a:t>
            </a:r>
          </a:p>
        </p:txBody>
      </p:sp>
      <p:sp>
        <p:nvSpPr>
          <p:cNvPr id="4" name="Content Placeholder 3">
            <a:extLst>
              <a:ext uri="{FF2B5EF4-FFF2-40B4-BE49-F238E27FC236}">
                <a16:creationId xmlns:a16="http://schemas.microsoft.com/office/drawing/2014/main" id="{C6111E2D-9C64-7877-7F1E-108FA5C65FB3}"/>
              </a:ext>
            </a:extLst>
          </p:cNvPr>
          <p:cNvSpPr>
            <a:spLocks noGrp="1"/>
          </p:cNvSpPr>
          <p:nvPr>
            <p:ph sz="half" idx="2"/>
          </p:nvPr>
        </p:nvSpPr>
        <p:spPr>
          <a:xfrm>
            <a:off x="707871" y="1665669"/>
            <a:ext cx="3932830" cy="1667345"/>
          </a:xfrm>
        </p:spPr>
        <p:txBody>
          <a:bodyPr vert="horz" lIns="91440" tIns="45720" rIns="91440" bIns="45720" rtlCol="0">
            <a:normAutofit/>
          </a:bodyPr>
          <a:lstStyle/>
          <a:p>
            <a:pPr marL="342900" marR="0" lvl="0" indent="-342900">
              <a:lnSpc>
                <a:spcPct val="107000"/>
              </a:lnSpc>
              <a:buFont typeface="Symbol" panose="05050102010706020507" pitchFamily="18" charset="2"/>
              <a:buChar char=""/>
              <a:tabLst>
                <a:tab pos="228600" algn="l"/>
              </a:tabLst>
            </a:pPr>
            <a:r>
              <a:rPr lang="en-US" sz="1800" kern="100" dirty="0">
                <a:effectLst/>
                <a:latin typeface="Aptos" panose="020B0004020202020204" pitchFamily="34" charset="0"/>
                <a:ea typeface="Aptos" panose="020B0004020202020204" pitchFamily="34" charset="0"/>
                <a:cs typeface="Latha" panose="020B0604020202020204" pitchFamily="34" charset="0"/>
              </a:rPr>
              <a:t>We will need to choose the vector </a:t>
            </a:r>
            <a:r>
              <a:rPr lang="en-US" sz="1800" kern="100">
                <a:effectLst/>
                <a:latin typeface="Aptos" panose="020B0004020202020204" pitchFamily="34" charset="0"/>
                <a:ea typeface="Aptos" panose="020B0004020202020204" pitchFamily="34" charset="0"/>
                <a:cs typeface="Latha" panose="020B0604020202020204" pitchFamily="34" charset="0"/>
              </a:rPr>
              <a:t>index. </a:t>
            </a:r>
          </a:p>
          <a:p>
            <a:pPr marL="342900" marR="0" lvl="0" indent="-342900">
              <a:lnSpc>
                <a:spcPct val="107000"/>
              </a:lnSpc>
              <a:buFont typeface="Symbol" panose="05050102010706020507" pitchFamily="18" charset="2"/>
              <a:buChar char=""/>
              <a:tabLst>
                <a:tab pos="228600" algn="l"/>
              </a:tabLst>
            </a:pPr>
            <a:r>
              <a:rPr lang="en-US" sz="1800" kern="100">
                <a:effectLst/>
                <a:latin typeface="Aptos" panose="020B0004020202020204" pitchFamily="34" charset="0"/>
                <a:ea typeface="Aptos" panose="020B0004020202020204" pitchFamily="34" charset="0"/>
                <a:cs typeface="Latha" panose="020B0604020202020204" pitchFamily="34" charset="0"/>
              </a:rPr>
              <a:t>We </a:t>
            </a:r>
            <a:r>
              <a:rPr lang="en-US" sz="1800" kern="100" dirty="0">
                <a:effectLst/>
                <a:latin typeface="Aptos" panose="020B0004020202020204" pitchFamily="34" charset="0"/>
                <a:ea typeface="Aptos" panose="020B0004020202020204" pitchFamily="34" charset="0"/>
                <a:cs typeface="Latha" panose="020B0604020202020204" pitchFamily="34" charset="0"/>
              </a:rPr>
              <a:t>can use the same that we created during the Azure Search.</a:t>
            </a:r>
          </a:p>
        </p:txBody>
      </p:sp>
      <p:pic>
        <p:nvPicPr>
          <p:cNvPr id="5" name="Picture 4" descr="A screenshot of a computer&#10;&#10;Description automatically generated">
            <a:extLst>
              <a:ext uri="{FF2B5EF4-FFF2-40B4-BE49-F238E27FC236}">
                <a16:creationId xmlns:a16="http://schemas.microsoft.com/office/drawing/2014/main" id="{CB72CD0D-136D-99E4-26E0-BC6B9EBBB535}"/>
              </a:ext>
            </a:extLst>
          </p:cNvPr>
          <p:cNvPicPr>
            <a:picLocks noChangeAspect="1"/>
          </p:cNvPicPr>
          <p:nvPr/>
        </p:nvPicPr>
        <p:blipFill>
          <a:blip r:embed="rId3"/>
          <a:stretch>
            <a:fillRect/>
          </a:stretch>
        </p:blipFill>
        <p:spPr>
          <a:xfrm>
            <a:off x="4757053" y="1323473"/>
            <a:ext cx="6727076" cy="2432097"/>
          </a:xfrm>
          <a:prstGeom prst="rect">
            <a:avLst/>
          </a:prstGeom>
          <a:ln w="12700">
            <a:solidFill>
              <a:schemeClr val="accent3"/>
            </a:solidFill>
          </a:ln>
        </p:spPr>
      </p:pic>
      <p:pic>
        <p:nvPicPr>
          <p:cNvPr id="6" name="Picture 5" descr="A white background with black text&#10;&#10;Description automatically generated">
            <a:extLst>
              <a:ext uri="{FF2B5EF4-FFF2-40B4-BE49-F238E27FC236}">
                <a16:creationId xmlns:a16="http://schemas.microsoft.com/office/drawing/2014/main" id="{0F0F8F96-F218-0AD7-3170-430DD79001C2}"/>
              </a:ext>
            </a:extLst>
          </p:cNvPr>
          <p:cNvPicPr>
            <a:picLocks noChangeAspect="1"/>
          </p:cNvPicPr>
          <p:nvPr/>
        </p:nvPicPr>
        <p:blipFill>
          <a:blip r:embed="rId4"/>
          <a:stretch>
            <a:fillRect/>
          </a:stretch>
        </p:blipFill>
        <p:spPr>
          <a:xfrm>
            <a:off x="1037231" y="3923491"/>
            <a:ext cx="10462506" cy="1768342"/>
          </a:xfrm>
          <a:prstGeom prst="rect">
            <a:avLst/>
          </a:prstGeom>
          <a:ln w="12700">
            <a:solidFill>
              <a:schemeClr val="accent3"/>
            </a:solidFill>
          </a:ln>
        </p:spPr>
      </p:pic>
    </p:spTree>
    <p:extLst>
      <p:ext uri="{BB962C8B-B14F-4D97-AF65-F5344CB8AC3E}">
        <p14:creationId xmlns:p14="http://schemas.microsoft.com/office/powerpoint/2010/main" val="1493124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0F06-99F3-F79C-96C4-29EB93835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D8E4B-4FF3-4BBF-A8C6-03086AEE8D12}"/>
              </a:ext>
            </a:extLst>
          </p:cNvPr>
          <p:cNvSpPr>
            <a:spLocks noGrp="1"/>
          </p:cNvSpPr>
          <p:nvPr>
            <p:ph type="title"/>
          </p:nvPr>
        </p:nvSpPr>
        <p:spPr>
          <a:xfrm>
            <a:off x="664029" y="446051"/>
            <a:ext cx="10863942" cy="533664"/>
          </a:xfrm>
        </p:spPr>
        <p:txBody>
          <a:bodyPr vert="horz" lIns="91440" tIns="45720" rIns="91440" bIns="45720" rtlCol="0" anchor="t">
            <a:normAutofit/>
          </a:bodyPr>
          <a:lstStyle/>
          <a:p>
            <a:pPr algn="ctr"/>
            <a:r>
              <a:rPr lang="en-US" sz="2800" kern="1200" spc="-50" baseline="0" dirty="0">
                <a:solidFill>
                  <a:schemeClr val="tx1"/>
                </a:solidFill>
                <a:latin typeface="Segoe UI Semibold" panose="020B0702040204020203" pitchFamily="34" charset="0"/>
                <a:cs typeface="Segoe UI Semibold" panose="020B0702040204020203" pitchFamily="34" charset="0"/>
              </a:rPr>
              <a:t>Testing Copilot</a:t>
            </a:r>
          </a:p>
        </p:txBody>
      </p:sp>
      <p:pic>
        <p:nvPicPr>
          <p:cNvPr id="5" name="Content Placeholder 4">
            <a:hlinkClick r:id="rId3"/>
            <a:extLst>
              <a:ext uri="{FF2B5EF4-FFF2-40B4-BE49-F238E27FC236}">
                <a16:creationId xmlns:a16="http://schemas.microsoft.com/office/drawing/2014/main" id="{B7B712D5-A340-683E-F209-E249A7773ED8}"/>
              </a:ext>
            </a:extLst>
          </p:cNvPr>
          <p:cNvPicPr>
            <a:picLocks noGrp="1" noChangeAspect="1"/>
          </p:cNvPicPr>
          <p:nvPr>
            <p:ph sz="half" idx="1"/>
          </p:nvPr>
        </p:nvPicPr>
        <p:blipFill>
          <a:blip r:embed="rId4"/>
          <a:stretch>
            <a:fillRect/>
          </a:stretch>
        </p:blipFill>
        <p:spPr>
          <a:xfrm>
            <a:off x="381001" y="1064178"/>
            <a:ext cx="7676728" cy="3300993"/>
          </a:xfrm>
          <a:prstGeom prst="rect">
            <a:avLst/>
          </a:prstGeom>
          <a:ln w="12700">
            <a:solidFill>
              <a:schemeClr val="accent3"/>
            </a:solidFill>
          </a:ln>
        </p:spPr>
      </p:pic>
      <p:pic>
        <p:nvPicPr>
          <p:cNvPr id="3" name="Picture 2" descr="A screenshot of a computer&#10;&#10;Description automatically generated">
            <a:extLst>
              <a:ext uri="{FF2B5EF4-FFF2-40B4-BE49-F238E27FC236}">
                <a16:creationId xmlns:a16="http://schemas.microsoft.com/office/drawing/2014/main" id="{81A0E743-8323-7F02-7DD5-FC6CB21679D4}"/>
              </a:ext>
            </a:extLst>
          </p:cNvPr>
          <p:cNvPicPr>
            <a:picLocks noChangeAspect="1"/>
          </p:cNvPicPr>
          <p:nvPr/>
        </p:nvPicPr>
        <p:blipFill>
          <a:blip r:embed="rId5"/>
          <a:stretch>
            <a:fillRect/>
          </a:stretch>
        </p:blipFill>
        <p:spPr>
          <a:xfrm>
            <a:off x="4710829" y="2714675"/>
            <a:ext cx="7259856" cy="2867488"/>
          </a:xfrm>
          <a:prstGeom prst="rect">
            <a:avLst/>
          </a:prstGeom>
          <a:ln w="12700">
            <a:solidFill>
              <a:schemeClr val="accent3"/>
            </a:solidFill>
          </a:ln>
        </p:spPr>
      </p:pic>
    </p:spTree>
    <p:extLst>
      <p:ext uri="{BB962C8B-B14F-4D97-AF65-F5344CB8AC3E}">
        <p14:creationId xmlns:p14="http://schemas.microsoft.com/office/powerpoint/2010/main" val="369224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4FD61-A5DA-14CE-97AB-E444EB386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69495-A32F-167D-FEEF-9FB24EC307A1}"/>
              </a:ext>
            </a:extLst>
          </p:cNvPr>
          <p:cNvSpPr>
            <a:spLocks noGrp="1"/>
          </p:cNvSpPr>
          <p:nvPr>
            <p:ph type="title"/>
          </p:nvPr>
        </p:nvSpPr>
        <p:spPr>
          <a:xfrm>
            <a:off x="664029" y="304537"/>
            <a:ext cx="10863942" cy="533664"/>
          </a:xfrm>
        </p:spPr>
        <p:txBody>
          <a:bodyPr vert="horz" lIns="91440" tIns="45720" rIns="91440" bIns="45720" rtlCol="0" anchor="t">
            <a:normAutofit/>
          </a:bodyPr>
          <a:lstStyle/>
          <a:p>
            <a:pPr algn="ctr"/>
            <a:r>
              <a:rPr lang="en-US" sz="2800" kern="1200" spc="-50" baseline="0" dirty="0">
                <a:solidFill>
                  <a:schemeClr val="tx1"/>
                </a:solidFill>
                <a:latin typeface="Segoe UI Semibold" panose="020B0702040204020203" pitchFamily="34" charset="0"/>
                <a:cs typeface="Segoe UI Semibold" panose="020B0702040204020203" pitchFamily="34" charset="0"/>
              </a:rPr>
              <a:t>Summary</a:t>
            </a:r>
          </a:p>
        </p:txBody>
      </p:sp>
      <p:graphicFrame>
        <p:nvGraphicFramePr>
          <p:cNvPr id="19" name="Table 18">
            <a:extLst>
              <a:ext uri="{FF2B5EF4-FFF2-40B4-BE49-F238E27FC236}">
                <a16:creationId xmlns:a16="http://schemas.microsoft.com/office/drawing/2014/main" id="{E93C8584-808B-D454-C72B-DD8B86599D25}"/>
              </a:ext>
            </a:extLst>
          </p:cNvPr>
          <p:cNvGraphicFramePr>
            <a:graphicFrameLocks noGrp="1"/>
          </p:cNvGraphicFramePr>
          <p:nvPr>
            <p:extLst>
              <p:ext uri="{D42A27DB-BD31-4B8C-83A1-F6EECF244321}">
                <p14:modId xmlns:p14="http://schemas.microsoft.com/office/powerpoint/2010/main" val="4225882978"/>
              </p:ext>
            </p:extLst>
          </p:nvPr>
        </p:nvGraphicFramePr>
        <p:xfrm>
          <a:off x="544287" y="947961"/>
          <a:ext cx="10983684" cy="4667147"/>
        </p:xfrm>
        <a:graphic>
          <a:graphicData uri="http://schemas.openxmlformats.org/drawingml/2006/table">
            <a:tbl>
              <a:tblPr/>
              <a:tblGrid>
                <a:gridCol w="2808514">
                  <a:extLst>
                    <a:ext uri="{9D8B030D-6E8A-4147-A177-3AD203B41FA5}">
                      <a16:colId xmlns:a16="http://schemas.microsoft.com/office/drawing/2014/main" val="1846848404"/>
                    </a:ext>
                  </a:extLst>
                </a:gridCol>
                <a:gridCol w="4071257">
                  <a:extLst>
                    <a:ext uri="{9D8B030D-6E8A-4147-A177-3AD203B41FA5}">
                      <a16:colId xmlns:a16="http://schemas.microsoft.com/office/drawing/2014/main" val="3545803796"/>
                    </a:ext>
                  </a:extLst>
                </a:gridCol>
                <a:gridCol w="4103913">
                  <a:extLst>
                    <a:ext uri="{9D8B030D-6E8A-4147-A177-3AD203B41FA5}">
                      <a16:colId xmlns:a16="http://schemas.microsoft.com/office/drawing/2014/main" val="1757724543"/>
                    </a:ext>
                  </a:extLst>
                </a:gridCol>
              </a:tblGrid>
              <a:tr h="317643">
                <a:tc>
                  <a:txBody>
                    <a:bodyPr/>
                    <a:lstStyle/>
                    <a:p>
                      <a:pPr algn="ctr"/>
                      <a:r>
                        <a:rPr lang="en-US" sz="1400" b="0" dirty="0">
                          <a:latin typeface="Segoe UI Semibold" panose="020B0702040204020203" pitchFamily="34" charset="0"/>
                          <a:cs typeface="Segoe UI Semibold" panose="020B0702040204020203" pitchFamily="34" charset="0"/>
                        </a:rPr>
                        <a:t>Feature</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400" b="0" dirty="0">
                          <a:latin typeface="Segoe UI Semibold" panose="020B0702040204020203" pitchFamily="34" charset="0"/>
                          <a:cs typeface="Segoe UI Semibold" panose="020B0702040204020203" pitchFamily="34" charset="0"/>
                        </a:rPr>
                        <a:t>Direct File Upload in Copilot Studio</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400" b="0" dirty="0">
                          <a:latin typeface="Segoe UI Semibold" panose="020B0702040204020203" pitchFamily="34" charset="0"/>
                          <a:cs typeface="Segoe UI Semibold" panose="020B0702040204020203" pitchFamily="34" charset="0"/>
                        </a:rPr>
                        <a:t>Azure Blob + AI Search in Copilot Studio</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397419852"/>
                  </a:ext>
                </a:extLst>
              </a:tr>
              <a:tr h="317643">
                <a:tc>
                  <a:txBody>
                    <a:bodyPr/>
                    <a:lstStyle/>
                    <a:p>
                      <a:r>
                        <a:rPr lang="en-US" sz="1400" b="1" dirty="0">
                          <a:latin typeface="Segoe UI Semibold" panose="020B0702040204020203" pitchFamily="34" charset="0"/>
                          <a:cs typeface="Segoe UI Semibold" panose="020B0702040204020203" pitchFamily="34" charset="0"/>
                        </a:rPr>
                        <a:t>Setup Complexity</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400" b="0" dirty="0">
                          <a:latin typeface="Segoe UI Semibold" panose="020B0702040204020203" pitchFamily="34" charset="0"/>
                          <a:cs typeface="Segoe UI Semibold" panose="020B0702040204020203" pitchFamily="34" charset="0"/>
                        </a:rPr>
                        <a:t>✅ Simple – Directly upload files into Copilot Studio.</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a:latin typeface="Segoe UI Semibold" panose="020B0702040204020203" pitchFamily="34" charset="0"/>
                          <a:cs typeface="Segoe UI Semibold" panose="020B0702040204020203" pitchFamily="34" charset="0"/>
                        </a:rPr>
                        <a:t>❌ More complex – Requires setting up Azure Blob Storage &amp; AI Search.</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147170"/>
                  </a:ext>
                </a:extLst>
              </a:tr>
              <a:tr h="453775">
                <a:tc>
                  <a:txBody>
                    <a:bodyPr/>
                    <a:lstStyle/>
                    <a:p>
                      <a:r>
                        <a:rPr lang="en-US" sz="1400" b="1" dirty="0">
                          <a:latin typeface="Segoe UI Semibold" panose="020B0702040204020203" pitchFamily="34" charset="0"/>
                          <a:cs typeface="Segoe UI Semibold" panose="020B0702040204020203" pitchFamily="34" charset="0"/>
                        </a:rPr>
                        <a:t>Search Capabilities</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400" b="0" dirty="0">
                          <a:latin typeface="Segoe UI Semibold" panose="020B0702040204020203" pitchFamily="34" charset="0"/>
                          <a:cs typeface="Segoe UI Semibold" panose="020B0702040204020203" pitchFamily="34" charset="0"/>
                        </a:rPr>
                        <a:t>❌ Basic keyword-based search. Takes time with long, complex queries.</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a:latin typeface="Segoe UI Semibold" panose="020B0702040204020203" pitchFamily="34" charset="0"/>
                          <a:cs typeface="Segoe UI Semibold" panose="020B0702040204020203" pitchFamily="34" charset="0"/>
                        </a:rPr>
                        <a:t>✅ Advanced semantic &amp; vector search for accurate, context-aware retrieval.</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0441712"/>
                  </a:ext>
                </a:extLst>
              </a:tr>
              <a:tr h="317643">
                <a:tc>
                  <a:txBody>
                    <a:bodyPr/>
                    <a:lstStyle/>
                    <a:p>
                      <a:r>
                        <a:rPr lang="en-US" sz="1400" b="1" dirty="0">
                          <a:latin typeface="Segoe UI Semibold" panose="020B0702040204020203" pitchFamily="34" charset="0"/>
                          <a:cs typeface="Segoe UI Semibold" panose="020B0702040204020203" pitchFamily="34" charset="0"/>
                        </a:rPr>
                        <a:t>Scalability</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400" b="0" dirty="0">
                          <a:latin typeface="Segoe UI Semibold" panose="020B0702040204020203" pitchFamily="34" charset="0"/>
                          <a:cs typeface="Segoe UI Semibold" panose="020B0702040204020203" pitchFamily="34" charset="0"/>
                        </a:rPr>
                        <a:t>❌ Limited – Suitable for small knowledge bases only.</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a:latin typeface="Segoe UI Semibold" panose="020B0702040204020203" pitchFamily="34" charset="0"/>
                          <a:cs typeface="Segoe UI Semibold" panose="020B0702040204020203" pitchFamily="34" charset="0"/>
                        </a:rPr>
                        <a:t>✅ Highly scalable – Can handle large datasets efficiently.</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6488135"/>
                  </a:ext>
                </a:extLst>
              </a:tr>
              <a:tr h="453775">
                <a:tc>
                  <a:txBody>
                    <a:bodyPr/>
                    <a:lstStyle/>
                    <a:p>
                      <a:r>
                        <a:rPr lang="en-US" sz="1400" b="1" dirty="0">
                          <a:latin typeface="Segoe UI Semibold" panose="020B0702040204020203" pitchFamily="34" charset="0"/>
                          <a:cs typeface="Segoe UI Semibold" panose="020B0702040204020203" pitchFamily="34" charset="0"/>
                        </a:rPr>
                        <a:t>Performance &amp; Speed</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400" b="0" dirty="0">
                          <a:latin typeface="Segoe UI Semibold" panose="020B0702040204020203" pitchFamily="34" charset="0"/>
                          <a:cs typeface="Segoe UI Semibold" panose="020B0702040204020203" pitchFamily="34" charset="0"/>
                        </a:rPr>
                        <a:t>✅ Fast for small data sets but slows down with large volumes.</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a:latin typeface="Segoe UI Semibold" panose="020B0702040204020203" pitchFamily="34" charset="0"/>
                          <a:cs typeface="Segoe UI Semibold" panose="020B0702040204020203" pitchFamily="34" charset="0"/>
                        </a:rPr>
                        <a:t>✅ Optimized for large-scale searches using AI indexing.</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19839"/>
                  </a:ext>
                </a:extLst>
              </a:tr>
              <a:tr h="317643">
                <a:tc>
                  <a:txBody>
                    <a:bodyPr/>
                    <a:lstStyle/>
                    <a:p>
                      <a:r>
                        <a:rPr lang="en-US" sz="1400" b="1" dirty="0">
                          <a:latin typeface="Segoe UI Semibold" panose="020B0702040204020203" pitchFamily="34" charset="0"/>
                          <a:cs typeface="Segoe UI Semibold" panose="020B0702040204020203" pitchFamily="34" charset="0"/>
                        </a:rPr>
                        <a:t>Response Accuracy</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400" b="0" dirty="0">
                          <a:latin typeface="Segoe UI Semibold" panose="020B0702040204020203" pitchFamily="34" charset="0"/>
                          <a:cs typeface="Segoe UI Semibold" panose="020B0702040204020203" pitchFamily="34" charset="0"/>
                        </a:rPr>
                        <a:t>❌ Low – Keyword-based search often returns irrelevant results.</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a:latin typeface="Segoe UI Semibold" panose="020B0702040204020203" pitchFamily="34" charset="0"/>
                          <a:cs typeface="Segoe UI Semibold" panose="020B0702040204020203" pitchFamily="34" charset="0"/>
                        </a:rPr>
                        <a:t>✅ High – AI-powered search ensures relevant, ranked responses.</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5670796"/>
                  </a:ext>
                </a:extLst>
              </a:tr>
              <a:tr h="317643">
                <a:tc>
                  <a:txBody>
                    <a:bodyPr/>
                    <a:lstStyle/>
                    <a:p>
                      <a:r>
                        <a:rPr lang="en-US" sz="1400" b="1" dirty="0">
                          <a:latin typeface="Segoe UI Semibold" panose="020B0702040204020203" pitchFamily="34" charset="0"/>
                          <a:cs typeface="Segoe UI Semibold" panose="020B0702040204020203" pitchFamily="34" charset="0"/>
                        </a:rPr>
                        <a:t>Automation &amp; AI Processing</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400" b="0" dirty="0">
                          <a:latin typeface="Segoe UI Semibold" panose="020B0702040204020203" pitchFamily="34" charset="0"/>
                          <a:cs typeface="Segoe UI Semibold" panose="020B0702040204020203" pitchFamily="34" charset="0"/>
                        </a:rPr>
                        <a:t>❌ No AI-based enrichment or processing.</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a:latin typeface="Segoe UI Semibold" panose="020B0702040204020203" pitchFamily="34" charset="0"/>
                          <a:cs typeface="Segoe UI Semibold" panose="020B0702040204020203" pitchFamily="34" charset="0"/>
                        </a:rPr>
                        <a:t>✅ Supports AI enrichment (OCR, entity recognition, embeddings, etc.).</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5986470"/>
                  </a:ext>
                </a:extLst>
              </a:tr>
              <a:tr h="453775">
                <a:tc>
                  <a:txBody>
                    <a:bodyPr/>
                    <a:lstStyle/>
                    <a:p>
                      <a:r>
                        <a:rPr lang="en-US" sz="1400" b="1" dirty="0">
                          <a:latin typeface="Segoe UI Semibold" panose="020B0702040204020203" pitchFamily="34" charset="0"/>
                          <a:cs typeface="Segoe UI Semibold" panose="020B0702040204020203" pitchFamily="34" charset="0"/>
                        </a:rPr>
                        <a:t>Maintenance &amp; Updates</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400" b="0">
                          <a:latin typeface="Segoe UI Semibold" panose="020B0702040204020203" pitchFamily="34" charset="0"/>
                          <a:cs typeface="Segoe UI Semibold" panose="020B0702040204020203" pitchFamily="34" charset="0"/>
                        </a:rPr>
                        <a:t>✅ Low maintenance – Managed within Copilot Studio.</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a:latin typeface="Segoe UI Semibold" panose="020B0702040204020203" pitchFamily="34" charset="0"/>
                          <a:cs typeface="Segoe UI Semibold" panose="020B0702040204020203" pitchFamily="34" charset="0"/>
                        </a:rPr>
                        <a:t>❌ Requires maintenance of Azure resources &amp; AI search indexes.</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5906683"/>
                  </a:ext>
                </a:extLst>
              </a:tr>
              <a:tr h="333776">
                <a:tc>
                  <a:txBody>
                    <a:bodyPr/>
                    <a:lstStyle/>
                    <a:p>
                      <a:r>
                        <a:rPr lang="en-US" sz="1400" b="1" dirty="0">
                          <a:latin typeface="Segoe UI Semibold" panose="020B0702040204020203" pitchFamily="34" charset="0"/>
                          <a:cs typeface="Segoe UI Semibold" panose="020B0702040204020203" pitchFamily="34" charset="0"/>
                        </a:rPr>
                        <a:t>Adding Knowledge Source</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400" b="0" dirty="0">
                          <a:latin typeface="Segoe UI Semibold" panose="020B0702040204020203" pitchFamily="34" charset="0"/>
                          <a:cs typeface="Segoe UI Semibold" panose="020B0702040204020203" pitchFamily="34" charset="0"/>
                        </a:rPr>
                        <a:t>❌ Addition of Knowledge source can be done only by Copilot Author. Indexing has to be done for frequent Knowledge file updates.</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a:latin typeface="Segoe UI Semibold" panose="020B0702040204020203" pitchFamily="34" charset="0"/>
                          <a:cs typeface="Segoe UI Semibold" panose="020B0702040204020203" pitchFamily="34" charset="0"/>
                        </a:rPr>
                        <a:t>✅ Addition of Knowledge source can be done by anyone with proper access to the blog storage, without disturbing the copilot studio setup. Indexing and Vectorization can be scheduled to happen automatically.</a:t>
                      </a:r>
                    </a:p>
                  </a:txBody>
                  <a:tcPr marL="36958" marR="36958" marT="18479" marB="184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4365015"/>
                  </a:ext>
                </a:extLst>
              </a:tr>
            </a:tbl>
          </a:graphicData>
        </a:graphic>
      </p:graphicFrame>
    </p:spTree>
    <p:extLst>
      <p:ext uri="{BB962C8B-B14F-4D97-AF65-F5344CB8AC3E}">
        <p14:creationId xmlns:p14="http://schemas.microsoft.com/office/powerpoint/2010/main" val="3847368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idx="4294967295"/>
          </p:nvPr>
        </p:nvSpPr>
        <p:spPr>
          <a:xfrm>
            <a:off x="360218" y="2270125"/>
            <a:ext cx="9858375" cy="1158875"/>
          </a:xfrm>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26156-0C0E-D897-D070-D726ABB135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85F5B-F49F-671F-1B89-E55763D3ED9C}"/>
              </a:ext>
            </a:extLst>
          </p:cNvPr>
          <p:cNvSpPr>
            <a:spLocks noGrp="1"/>
          </p:cNvSpPr>
          <p:nvPr>
            <p:ph type="title"/>
          </p:nvPr>
        </p:nvSpPr>
        <p:spPr>
          <a:xfrm>
            <a:off x="4567645" y="757010"/>
            <a:ext cx="6400800" cy="625475"/>
          </a:xfrm>
        </p:spPr>
        <p:txBody>
          <a:bodyPr>
            <a:normAutofit fontScale="90000"/>
          </a:bodyPr>
          <a:lstStyle/>
          <a:p>
            <a:r>
              <a:rPr lang="en-US" dirty="0"/>
              <a:t>Resources</a:t>
            </a:r>
          </a:p>
        </p:txBody>
      </p:sp>
      <p:sp>
        <p:nvSpPr>
          <p:cNvPr id="5" name="TextBox 4">
            <a:extLst>
              <a:ext uri="{FF2B5EF4-FFF2-40B4-BE49-F238E27FC236}">
                <a16:creationId xmlns:a16="http://schemas.microsoft.com/office/drawing/2014/main" id="{0C5C74C3-8F5D-4E49-45FB-A26A58E69190}"/>
              </a:ext>
            </a:extLst>
          </p:cNvPr>
          <p:cNvSpPr txBox="1"/>
          <p:nvPr/>
        </p:nvSpPr>
        <p:spPr>
          <a:xfrm>
            <a:off x="4251960" y="1642160"/>
            <a:ext cx="7754983" cy="3693319"/>
          </a:xfrm>
          <a:prstGeom prst="rect">
            <a:avLst/>
          </a:prstGeom>
          <a:noFill/>
        </p:spPr>
        <p:txBody>
          <a:bodyPr wrap="square">
            <a:spAutoFit/>
          </a:bodyPr>
          <a:lstStyle/>
          <a:p>
            <a:pPr marL="342900" indent="-342900">
              <a:buFont typeface="+mj-lt"/>
              <a:buAutoNum type="arabicPeriod"/>
            </a:pPr>
            <a:r>
              <a:rPr lang="en-US" dirty="0">
                <a:latin typeface="Segoe UI Semibold" panose="020B0702040204020203" pitchFamily="34" charset="0"/>
                <a:cs typeface="Segoe UI Semibold" panose="020B0702040204020203" pitchFamily="34" charset="0"/>
                <a:hlinkClick r:id="rId2"/>
              </a:rPr>
              <a:t>https://learn.microsoft.com/en-us/microsoft-copilot-studio/knowledge-graph-connections</a:t>
            </a:r>
            <a:endParaRPr lang="en-US" dirty="0">
              <a:latin typeface="Segoe UI Semibold" panose="020B0702040204020203" pitchFamily="34" charset="0"/>
              <a:cs typeface="Segoe UI Semibold" panose="020B0702040204020203" pitchFamily="34" charset="0"/>
            </a:endParaRPr>
          </a:p>
          <a:p>
            <a:pPr marL="342900" indent="-342900">
              <a:buFont typeface="+mj-lt"/>
              <a:buAutoNum type="arabicPeriod"/>
            </a:pPr>
            <a:r>
              <a:rPr lang="en-US" dirty="0">
                <a:latin typeface="Segoe UI Semibold" panose="020B0702040204020203" pitchFamily="34" charset="0"/>
                <a:cs typeface="Segoe UI Semibold" panose="020B0702040204020203" pitchFamily="34" charset="0"/>
                <a:hlinkClick r:id="rId3"/>
              </a:rPr>
              <a:t>https://www.microsoft.com/en-us/microsoft-copilot/blog/copilot-studio/copilot-studio-is-enhancing-its-platform-with-knowledge-improvements-azure-ai-integration-and-more/</a:t>
            </a:r>
            <a:endParaRPr lang="en-US" dirty="0">
              <a:latin typeface="Segoe UI Semibold" panose="020B0702040204020203" pitchFamily="34" charset="0"/>
              <a:cs typeface="Segoe UI Semibold" panose="020B0702040204020203" pitchFamily="34" charset="0"/>
            </a:endParaRPr>
          </a:p>
          <a:p>
            <a:pPr marL="342900" indent="-342900">
              <a:buFont typeface="+mj-lt"/>
              <a:buAutoNum type="arabicPeriod"/>
            </a:pPr>
            <a:r>
              <a:rPr lang="en-US" dirty="0">
                <a:latin typeface="Segoe UI Semibold" panose="020B0702040204020203" pitchFamily="34" charset="0"/>
                <a:cs typeface="Segoe UI Semibold" panose="020B0702040204020203" pitchFamily="34" charset="0"/>
                <a:hlinkClick r:id="rId4"/>
              </a:rPr>
              <a:t>https://learn.microsoft.com/en-us/power-platform/release-plan/2024wave2/microsoft-copilot-studio/azure-ai-search-index-as-knowledge-source</a:t>
            </a:r>
            <a:endParaRPr lang="en-US" dirty="0">
              <a:latin typeface="Segoe UI Semibold" panose="020B0702040204020203" pitchFamily="34" charset="0"/>
              <a:cs typeface="Segoe UI Semibold" panose="020B0702040204020203" pitchFamily="34" charset="0"/>
            </a:endParaRPr>
          </a:p>
          <a:p>
            <a:pPr marL="342900" indent="-342900">
              <a:buFont typeface="+mj-lt"/>
              <a:buAutoNum type="arabicPeriod"/>
            </a:pPr>
            <a:r>
              <a:rPr lang="en-US" dirty="0">
                <a:latin typeface="Segoe UI Semibold" panose="020B0702040204020203" pitchFamily="34" charset="0"/>
                <a:cs typeface="Segoe UI Semibold" panose="020B0702040204020203" pitchFamily="34" charset="0"/>
                <a:hlinkClick r:id="rId5"/>
              </a:rPr>
              <a:t>https://learn.microsoft.com/en-us/microsoft-copilot-studio/nlu-generative-answers-azure-openai</a:t>
            </a:r>
            <a:endParaRPr lang="en-US" dirty="0">
              <a:latin typeface="Segoe UI Semibold" panose="020B0702040204020203" pitchFamily="34" charset="0"/>
              <a:cs typeface="Segoe UI Semibold" panose="020B0702040204020203" pitchFamily="34" charset="0"/>
            </a:endParaRPr>
          </a:p>
          <a:p>
            <a:pPr marL="342900" indent="-342900">
              <a:buFont typeface="+mj-lt"/>
              <a:buAutoNum type="arabicPeriod"/>
            </a:pPr>
            <a:r>
              <a:rPr lang="en-US" dirty="0">
                <a:latin typeface="Segoe UI Semibold" panose="020B0702040204020203" pitchFamily="34" charset="0"/>
                <a:cs typeface="Segoe UI Semibold" panose="020B0702040204020203" pitchFamily="34" charset="0"/>
                <a:hlinkClick r:id="rId6"/>
              </a:rPr>
              <a:t>https://msdcentral.site/copilot-studio-sample-use-case-use-files-from-azure-blob-as-knowledge-to-copilot-agents-using-azure-ai-search/</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64199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937760" y="898525"/>
            <a:ext cx="6400800" cy="759820"/>
          </a:xfrm>
        </p:spPr>
        <p:txBody>
          <a:bodyPr>
            <a:normAutofit/>
          </a:bodyPr>
          <a:lstStyle/>
          <a:p>
            <a:r>
              <a:rPr lang="en-US" dirty="0"/>
              <a:t>Thank you</a:t>
            </a:r>
          </a:p>
        </p:txBody>
      </p:sp>
      <p:sp>
        <p:nvSpPr>
          <p:cNvPr id="4" name="Title 1">
            <a:extLst>
              <a:ext uri="{FF2B5EF4-FFF2-40B4-BE49-F238E27FC236}">
                <a16:creationId xmlns:a16="http://schemas.microsoft.com/office/drawing/2014/main" id="{6206BA76-45C7-BA97-66F9-953D4800DBD7}"/>
              </a:ext>
            </a:extLst>
          </p:cNvPr>
          <p:cNvSpPr txBox="1">
            <a:spLocks/>
          </p:cNvSpPr>
          <p:nvPr/>
        </p:nvSpPr>
        <p:spPr>
          <a:xfrm>
            <a:off x="4937760" y="2884715"/>
            <a:ext cx="6212321" cy="231494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nSpc>
                <a:spcPct val="220000"/>
              </a:lnSpc>
              <a:spcBef>
                <a:spcPts val="0"/>
              </a:spcBef>
            </a:pPr>
            <a:r>
              <a:rPr lang="en-US" sz="1800" dirty="0">
                <a:solidFill>
                  <a:schemeClr val="tx1"/>
                </a:solidFill>
              </a:rPr>
              <a:t>Contact Information</a:t>
            </a:r>
            <a:br>
              <a:rPr lang="en-US" sz="1800" dirty="0">
                <a:solidFill>
                  <a:schemeClr val="tx1"/>
                </a:solidFill>
              </a:rPr>
            </a:br>
            <a:r>
              <a:rPr lang="en-IN" sz="1800" dirty="0">
                <a:solidFill>
                  <a:schemeClr val="tx1"/>
                </a:solidFill>
                <a:latin typeface="Calibri" panose="020F0502020204030204" pitchFamily="34" charset="0"/>
                <a:ea typeface="HGMinchoB"/>
              </a:rPr>
              <a:t>WhatsApp	: (+65) 8872 9718 	</a:t>
            </a:r>
          </a:p>
          <a:p>
            <a:pPr>
              <a:lnSpc>
                <a:spcPct val="220000"/>
              </a:lnSpc>
              <a:spcBef>
                <a:spcPts val="0"/>
              </a:spcBef>
            </a:pPr>
            <a:r>
              <a:rPr lang="en-IN" sz="1800" dirty="0">
                <a:solidFill>
                  <a:schemeClr val="tx1"/>
                </a:solidFill>
                <a:latin typeface="Calibri" panose="020F0502020204030204" pitchFamily="34" charset="0"/>
                <a:ea typeface="HGMinchoB"/>
              </a:rPr>
              <a:t>Website/Blog	: </a:t>
            </a:r>
            <a:r>
              <a:rPr lang="en-SG" sz="1800" u="sng" dirty="0">
                <a:solidFill>
                  <a:schemeClr val="tx1"/>
                </a:solidFill>
                <a:latin typeface="Calibri" panose="020F0502020204030204" pitchFamily="34" charset="0"/>
                <a:ea typeface="HGMinchoB"/>
                <a:hlinkClick r:id="rId2">
                  <a:extLst>
                    <a:ext uri="{A12FA001-AC4F-418D-AE19-62706E023703}">
                      <ahyp:hlinkClr xmlns:ahyp="http://schemas.microsoft.com/office/drawing/2018/hyperlinkcolor" val="tx"/>
                    </a:ext>
                  </a:extLst>
                </a:hlinkClick>
              </a:rPr>
              <a:t>https://msdcentral.site/</a:t>
            </a:r>
            <a:br>
              <a:rPr lang="en-IN" sz="1800" dirty="0">
                <a:solidFill>
                  <a:schemeClr val="tx1"/>
                </a:solidFill>
                <a:latin typeface="Calibri" panose="020F0502020204030204" pitchFamily="34" charset="0"/>
                <a:ea typeface="HGMinchoB"/>
              </a:rPr>
            </a:br>
            <a:r>
              <a:rPr lang="en-IN" sz="1800" dirty="0">
                <a:solidFill>
                  <a:schemeClr val="tx1"/>
                </a:solidFill>
                <a:latin typeface="Calibri" panose="020F0502020204030204" pitchFamily="34" charset="0"/>
                <a:ea typeface="HGMinchoB"/>
              </a:rPr>
              <a:t>Email		: </a:t>
            </a:r>
            <a:r>
              <a:rPr lang="en-IN" sz="1800" u="sng" dirty="0">
                <a:solidFill>
                  <a:schemeClr val="tx1"/>
                </a:solidFill>
                <a:latin typeface="Calibri" panose="020F0502020204030204" pitchFamily="34" charset="0"/>
                <a:ea typeface="HGMinchoB"/>
                <a:hlinkClick r:id="rId3">
                  <a:extLst>
                    <a:ext uri="{A12FA001-AC4F-418D-AE19-62706E023703}">
                      <ahyp:hlinkClr xmlns:ahyp="http://schemas.microsoft.com/office/drawing/2018/hyperlinkcolor" val="tx"/>
                    </a:ext>
                  </a:extLst>
                </a:hlinkClick>
              </a:rPr>
              <a:t>vinoth_2222@yahoo.com</a:t>
            </a:r>
            <a:r>
              <a:rPr lang="en-IN" sz="1800" u="sng" dirty="0">
                <a:solidFill>
                  <a:schemeClr val="tx1"/>
                </a:solidFill>
                <a:latin typeface="Calibri" panose="020F0502020204030204" pitchFamily="34" charset="0"/>
                <a:ea typeface="HGMinchoB"/>
              </a:rPr>
              <a:t> </a:t>
            </a:r>
          </a:p>
          <a:p>
            <a:pPr>
              <a:lnSpc>
                <a:spcPct val="220000"/>
              </a:lnSpc>
              <a:spcBef>
                <a:spcPts val="0"/>
              </a:spcBef>
            </a:pPr>
            <a:r>
              <a:rPr lang="en-US" sz="1800" dirty="0">
                <a:solidFill>
                  <a:schemeClr val="tx1"/>
                </a:solidFill>
                <a:latin typeface="Calibri" panose="020F0502020204030204" pitchFamily="34" charset="0"/>
                <a:ea typeface="HGMinchoB"/>
                <a:cs typeface="Latha" panose="020B0604020202020204" pitchFamily="34" charset="0"/>
              </a:rPr>
              <a:t>LinkedIn		: </a:t>
            </a:r>
            <a:r>
              <a:rPr lang="en-US" sz="1800" u="sng" dirty="0">
                <a:solidFill>
                  <a:schemeClr val="tx1"/>
                </a:solidFill>
                <a:latin typeface="Calibri" panose="020F0502020204030204" pitchFamily="34" charset="0"/>
                <a:ea typeface="HGMinchoB"/>
                <a:cs typeface="Latha" panose="020B0604020202020204" pitchFamily="34" charset="0"/>
                <a:hlinkClick r:id="rId4">
                  <a:extLst>
                    <a:ext uri="{A12FA001-AC4F-418D-AE19-62706E023703}">
                      <ahyp:hlinkClr xmlns:ahyp="http://schemas.microsoft.com/office/drawing/2018/hyperlinkcolor" val="tx"/>
                    </a:ext>
                  </a:extLst>
                </a:hlinkClick>
              </a:rPr>
              <a:t>www.linkedin.com/in/vinoths2202</a:t>
            </a:r>
            <a:br>
              <a:rPr lang="en-IN" sz="1800" dirty="0">
                <a:solidFill>
                  <a:schemeClr val="tx1"/>
                </a:solidFill>
                <a:latin typeface="Calibri" panose="020F0502020204030204" pitchFamily="34" charset="0"/>
                <a:ea typeface="HGMinchoB"/>
              </a:rPr>
            </a:br>
            <a:br>
              <a:rPr lang="en-US" sz="1800" dirty="0">
                <a:solidFill>
                  <a:schemeClr val="tx1"/>
                </a:solidFill>
                <a:latin typeface="Calibri" panose="020F0502020204030204" pitchFamily="34" charset="0"/>
                <a:ea typeface="HGMinchoB"/>
                <a:cs typeface="Latha" panose="020B0604020202020204" pitchFamily="34" charset="0"/>
              </a:rPr>
            </a:br>
            <a:endParaRPr lang="en-US" sz="1800" dirty="0">
              <a:solidFill>
                <a:schemeClr val="tx1"/>
              </a:solidFill>
            </a:endParaRPr>
          </a:p>
        </p:txBody>
      </p:sp>
    </p:spTree>
    <p:extLst>
      <p:ext uri="{BB962C8B-B14F-4D97-AF65-F5344CB8AC3E}">
        <p14:creationId xmlns:p14="http://schemas.microsoft.com/office/powerpoint/2010/main" val="92017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idx="4294967295"/>
          </p:nvPr>
        </p:nvSpPr>
        <p:spPr>
          <a:xfrm>
            <a:off x="928008" y="2531381"/>
            <a:ext cx="2413907" cy="897619"/>
          </a:xfrm>
        </p:spPr>
        <p:txBody>
          <a:bodyPr>
            <a:normAutofit/>
          </a:bodyPr>
          <a:lstStyle/>
          <a:p>
            <a:r>
              <a:rPr lang="en-ZA" dirty="0"/>
              <a:t>Agenda</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4294967295"/>
          </p:nvPr>
        </p:nvSpPr>
        <p:spPr>
          <a:xfrm>
            <a:off x="3712029" y="482600"/>
            <a:ext cx="7551963" cy="4949372"/>
          </a:xfrm>
        </p:spPr>
        <p:txBody>
          <a:bodyPr>
            <a:noAutofit/>
          </a:bodyPr>
          <a:lstStyle/>
          <a:p>
            <a:pPr algn="l" rtl="0" fontAlgn="base">
              <a:lnSpc>
                <a:spcPct val="100000"/>
              </a:lnSpc>
              <a:buFont typeface="Arial" panose="020B0604020202020204" pitchFamily="34" charset="0"/>
              <a:buChar char="•"/>
            </a:pPr>
            <a:endParaRPr lang="en-GB" sz="2000" b="0" i="0" u="none" strike="noStrike" dirty="0">
              <a:solidFill>
                <a:srgbClr val="000000"/>
              </a:solidFill>
              <a:effectLst/>
              <a:latin typeface="Segoe UI Semibold" panose="020B0702040204020203" pitchFamily="34" charset="0"/>
              <a:cs typeface="Segoe UI Semibold" panose="020B0702040204020203" pitchFamily="34" charset="0"/>
            </a:endParaRPr>
          </a:p>
          <a:p>
            <a:pPr algn="l" rtl="0" fontAlgn="base">
              <a:lnSpc>
                <a:spcPct val="100000"/>
              </a:lnSpc>
              <a:buFont typeface="Arial" panose="020B0604020202020204" pitchFamily="34" charset="0"/>
              <a:buChar char="•"/>
            </a:pPr>
            <a:r>
              <a:rPr lang="en-GB" sz="2000" b="0" i="0" u="none" strike="noStrike" dirty="0">
                <a:solidFill>
                  <a:srgbClr val="000000"/>
                </a:solidFill>
                <a:effectLst/>
                <a:latin typeface="Segoe UI Semibold" panose="020B0702040204020203" pitchFamily="34" charset="0"/>
                <a:cs typeface="Segoe UI Semibold" panose="020B0702040204020203" pitchFamily="34" charset="0"/>
              </a:rPr>
              <a:t>About Copilot Studio</a:t>
            </a:r>
            <a:r>
              <a:rPr lang="en-US" sz="2000" b="0" i="0" dirty="0">
                <a:solidFill>
                  <a:srgbClr val="000000"/>
                </a:solidFill>
                <a:effectLst/>
                <a:latin typeface="Segoe UI Semibold" panose="020B0702040204020203" pitchFamily="34" charset="0"/>
                <a:cs typeface="Segoe UI Semibold" panose="020B0702040204020203" pitchFamily="34" charset="0"/>
              </a:rPr>
              <a:t>​</a:t>
            </a:r>
          </a:p>
          <a:p>
            <a:pPr algn="l" rtl="0" fontAlgn="base">
              <a:lnSpc>
                <a:spcPct val="100000"/>
              </a:lnSpc>
              <a:buFont typeface="Arial" panose="020B0604020202020204" pitchFamily="34" charset="0"/>
              <a:buChar char="•"/>
            </a:pPr>
            <a:r>
              <a:rPr lang="en-GB" sz="2000" b="0" i="0" u="none" strike="noStrike" dirty="0">
                <a:solidFill>
                  <a:srgbClr val="000000"/>
                </a:solidFill>
                <a:effectLst/>
                <a:latin typeface="Segoe UI Semibold" panose="020B0702040204020203" pitchFamily="34" charset="0"/>
                <a:cs typeface="Segoe UI Semibold" panose="020B0702040204020203" pitchFamily="34" charset="0"/>
              </a:rPr>
              <a:t>Why Azure AI Search</a:t>
            </a:r>
            <a:r>
              <a:rPr lang="en-US" sz="2000" b="0" i="0" dirty="0">
                <a:solidFill>
                  <a:srgbClr val="000000"/>
                </a:solidFill>
                <a:effectLst/>
                <a:latin typeface="Segoe UI Semibold" panose="020B0702040204020203" pitchFamily="34" charset="0"/>
                <a:cs typeface="Segoe UI Semibold" panose="020B0702040204020203" pitchFamily="34" charset="0"/>
              </a:rPr>
              <a:t>​?</a:t>
            </a:r>
          </a:p>
          <a:p>
            <a:pPr algn="l" rtl="0" fontAlgn="base">
              <a:lnSpc>
                <a:spcPct val="100000"/>
              </a:lnSpc>
              <a:buFont typeface="Arial" panose="020B0604020202020204" pitchFamily="34" charset="0"/>
              <a:buChar char="•"/>
            </a:pPr>
            <a:r>
              <a:rPr lang="en-GB" sz="2000" b="0" i="0" u="none" strike="noStrike" dirty="0">
                <a:solidFill>
                  <a:srgbClr val="000000"/>
                </a:solidFill>
                <a:effectLst/>
                <a:latin typeface="Segoe UI Semibold" panose="020B0702040204020203" pitchFamily="34" charset="0"/>
                <a:cs typeface="Segoe UI Semibold" panose="020B0702040204020203" pitchFamily="34" charset="0"/>
              </a:rPr>
              <a:t>Demo Scenario and Proposed Solution</a:t>
            </a:r>
            <a:r>
              <a:rPr lang="en-US" sz="2000" b="0" i="0" dirty="0">
                <a:solidFill>
                  <a:srgbClr val="000000"/>
                </a:solidFill>
                <a:effectLst/>
                <a:latin typeface="Segoe UI Semibold" panose="020B0702040204020203" pitchFamily="34" charset="0"/>
                <a:cs typeface="Segoe UI Semibold" panose="020B0702040204020203" pitchFamily="34" charset="0"/>
              </a:rPr>
              <a:t>​</a:t>
            </a:r>
          </a:p>
          <a:p>
            <a:pPr algn="l" rtl="0" fontAlgn="base">
              <a:lnSpc>
                <a:spcPct val="100000"/>
              </a:lnSpc>
              <a:buFont typeface="Arial" panose="020B0604020202020204" pitchFamily="34" charset="0"/>
              <a:buChar char="•"/>
            </a:pPr>
            <a:r>
              <a:rPr lang="en-GB" sz="2000" b="0" i="0" u="none" strike="noStrike" dirty="0">
                <a:solidFill>
                  <a:srgbClr val="000000"/>
                </a:solidFill>
                <a:effectLst/>
                <a:latin typeface="Segoe UI Semibold" panose="020B0702040204020203" pitchFamily="34" charset="0"/>
                <a:cs typeface="Segoe UI Semibold" panose="020B0702040204020203" pitchFamily="34" charset="0"/>
              </a:rPr>
              <a:t>Creating a Blob Container and Uploading a File to the Blob</a:t>
            </a:r>
            <a:r>
              <a:rPr lang="en-US" sz="2000" b="0" i="0" dirty="0">
                <a:solidFill>
                  <a:srgbClr val="000000"/>
                </a:solidFill>
                <a:effectLst/>
                <a:latin typeface="Segoe UI Semibold" panose="020B0702040204020203" pitchFamily="34" charset="0"/>
                <a:cs typeface="Segoe UI Semibold" panose="020B0702040204020203" pitchFamily="34" charset="0"/>
              </a:rPr>
              <a:t>​</a:t>
            </a:r>
          </a:p>
          <a:p>
            <a:pPr algn="l" rtl="0" fontAlgn="base">
              <a:lnSpc>
                <a:spcPct val="100000"/>
              </a:lnSpc>
              <a:buFont typeface="Arial" panose="020B0604020202020204" pitchFamily="34" charset="0"/>
              <a:buChar char="•"/>
            </a:pPr>
            <a:r>
              <a:rPr lang="en-GB" sz="2000" b="0" i="0" u="none" strike="noStrike" dirty="0">
                <a:solidFill>
                  <a:srgbClr val="000000"/>
                </a:solidFill>
                <a:effectLst/>
                <a:latin typeface="Segoe UI Semibold" panose="020B0702040204020203" pitchFamily="34" charset="0"/>
                <a:cs typeface="Segoe UI Semibold" panose="020B0702040204020203" pitchFamily="34" charset="0"/>
              </a:rPr>
              <a:t>Creating an Azure OpenAI Resource</a:t>
            </a:r>
            <a:r>
              <a:rPr lang="en-US" sz="2000" b="0" i="0" dirty="0">
                <a:solidFill>
                  <a:srgbClr val="000000"/>
                </a:solidFill>
                <a:effectLst/>
                <a:latin typeface="Segoe UI Semibold" panose="020B0702040204020203" pitchFamily="34" charset="0"/>
                <a:cs typeface="Segoe UI Semibold" panose="020B0702040204020203" pitchFamily="34" charset="0"/>
              </a:rPr>
              <a:t>​</a:t>
            </a:r>
          </a:p>
          <a:p>
            <a:pPr algn="l" rtl="0" fontAlgn="base">
              <a:lnSpc>
                <a:spcPct val="100000"/>
              </a:lnSpc>
              <a:buFont typeface="Arial" panose="020B0604020202020204" pitchFamily="34" charset="0"/>
              <a:buChar char="•"/>
            </a:pPr>
            <a:r>
              <a:rPr lang="en-GB" sz="2000" b="0" i="0" u="none" strike="noStrike" dirty="0">
                <a:solidFill>
                  <a:srgbClr val="000000"/>
                </a:solidFill>
                <a:effectLst/>
                <a:latin typeface="Segoe UI Semibold" panose="020B0702040204020203" pitchFamily="34" charset="0"/>
                <a:cs typeface="Segoe UI Semibold" panose="020B0702040204020203" pitchFamily="34" charset="0"/>
              </a:rPr>
              <a:t>Deploying a Model</a:t>
            </a:r>
            <a:r>
              <a:rPr lang="en-US" sz="2000" b="0" i="0" dirty="0">
                <a:solidFill>
                  <a:srgbClr val="000000"/>
                </a:solidFill>
                <a:effectLst/>
                <a:latin typeface="Segoe UI Semibold" panose="020B0702040204020203" pitchFamily="34" charset="0"/>
                <a:cs typeface="Segoe UI Semibold" panose="020B0702040204020203" pitchFamily="34" charset="0"/>
              </a:rPr>
              <a:t>​</a:t>
            </a:r>
          </a:p>
          <a:p>
            <a:pPr algn="l" rtl="0" fontAlgn="base">
              <a:lnSpc>
                <a:spcPct val="100000"/>
              </a:lnSpc>
              <a:buFont typeface="Arial" panose="020B0604020202020204" pitchFamily="34" charset="0"/>
              <a:buChar char="•"/>
            </a:pPr>
            <a:r>
              <a:rPr lang="en-GB" sz="2000" b="0" i="0" u="none" strike="noStrike" dirty="0">
                <a:solidFill>
                  <a:srgbClr val="000000"/>
                </a:solidFill>
                <a:effectLst/>
                <a:latin typeface="Segoe UI Semibold" panose="020B0702040204020203" pitchFamily="34" charset="0"/>
                <a:cs typeface="Segoe UI Semibold" panose="020B0702040204020203" pitchFamily="34" charset="0"/>
              </a:rPr>
              <a:t>Creating an Azure AI Search Service</a:t>
            </a:r>
            <a:r>
              <a:rPr lang="en-US" sz="2000" b="0" i="0" dirty="0">
                <a:solidFill>
                  <a:srgbClr val="000000"/>
                </a:solidFill>
                <a:effectLst/>
                <a:latin typeface="Segoe UI Semibold" panose="020B0702040204020203" pitchFamily="34" charset="0"/>
                <a:cs typeface="Segoe UI Semibold" panose="020B0702040204020203" pitchFamily="34" charset="0"/>
              </a:rPr>
              <a:t>​</a:t>
            </a:r>
          </a:p>
          <a:p>
            <a:pPr algn="l" rtl="0" fontAlgn="base">
              <a:lnSpc>
                <a:spcPct val="100000"/>
              </a:lnSpc>
              <a:buFont typeface="Arial" panose="020B0604020202020204" pitchFamily="34" charset="0"/>
              <a:buChar char="•"/>
            </a:pPr>
            <a:r>
              <a:rPr lang="en-GB" sz="2000" b="0" i="0" u="none" strike="noStrike" dirty="0">
                <a:solidFill>
                  <a:srgbClr val="000000"/>
                </a:solidFill>
                <a:effectLst/>
                <a:latin typeface="Segoe UI Semibold" panose="020B0702040204020203" pitchFamily="34" charset="0"/>
                <a:cs typeface="Segoe UI Semibold" panose="020B0702040204020203" pitchFamily="34" charset="0"/>
              </a:rPr>
              <a:t>Getting Azure AI Search API Key &amp; Endpoint</a:t>
            </a:r>
          </a:p>
          <a:p>
            <a:pPr algn="l" rtl="0" fontAlgn="base">
              <a:lnSpc>
                <a:spcPct val="100000"/>
              </a:lnSpc>
              <a:buFont typeface="Arial" panose="020B0604020202020204" pitchFamily="34" charset="0"/>
              <a:buChar char="•"/>
            </a:pPr>
            <a:r>
              <a:rPr lang="en-GB" sz="2000" dirty="0">
                <a:solidFill>
                  <a:srgbClr val="000000"/>
                </a:solidFill>
                <a:latin typeface="Segoe UI Semibold" panose="020B0702040204020203" pitchFamily="34" charset="0"/>
                <a:cs typeface="Segoe UI Semibold" panose="020B0702040204020203" pitchFamily="34" charset="0"/>
              </a:rPr>
              <a:t>Integrating the AI Search with Copilot Studio</a:t>
            </a:r>
          </a:p>
          <a:p>
            <a:pPr algn="l" rtl="0" fontAlgn="base">
              <a:lnSpc>
                <a:spcPct val="100000"/>
              </a:lnSpc>
              <a:buFont typeface="Arial" panose="020B0604020202020204" pitchFamily="34" charset="0"/>
              <a:buChar char="•"/>
            </a:pPr>
            <a:r>
              <a:rPr lang="en-GB" sz="2000" b="0" i="0" dirty="0">
                <a:solidFill>
                  <a:srgbClr val="000000"/>
                </a:solidFill>
                <a:effectLst/>
                <a:latin typeface="Segoe UI Semibold" panose="020B0702040204020203" pitchFamily="34" charset="0"/>
                <a:cs typeface="Segoe UI Semibold" panose="020B0702040204020203" pitchFamily="34" charset="0"/>
              </a:rPr>
              <a:t>Summary and Conclusion</a:t>
            </a:r>
            <a:endParaRPr lang="en-SG" sz="2000" b="0" i="0" dirty="0">
              <a:solidFill>
                <a:srgbClr val="000000"/>
              </a:solidFill>
              <a:effectLst/>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6987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75349-8308-9CCD-1250-6257307222A0}"/>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1D98FC7A-4D46-EEC0-3525-E5E1BF2646D0}"/>
              </a:ext>
            </a:extLst>
          </p:cNvPr>
          <p:cNvSpPr/>
          <p:nvPr/>
        </p:nvSpPr>
        <p:spPr bwMode="auto">
          <a:xfrm>
            <a:off x="457201" y="1230790"/>
            <a:ext cx="11159066" cy="4299151"/>
          </a:xfrm>
          <a:prstGeom prst="rect">
            <a:avLst/>
          </a:prstGeom>
          <a:solidFill>
            <a:schemeClr val="bg1">
              <a:lumMod val="95000"/>
            </a:schemeClr>
          </a:solidFill>
          <a:ln>
            <a:noFill/>
            <a:headEnd type="none" w="med" len="med"/>
            <a:tailEnd type="none" w="med" len="med"/>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F7518C73-87D6-ECAC-D7EF-605A6531FAB6}"/>
              </a:ext>
            </a:extLst>
          </p:cNvPr>
          <p:cNvSpPr>
            <a:spLocks noGrp="1"/>
          </p:cNvSpPr>
          <p:nvPr>
            <p:ph type="body" sz="quarter" idx="4294967295"/>
          </p:nvPr>
        </p:nvSpPr>
        <p:spPr>
          <a:xfrm>
            <a:off x="516467" y="1960698"/>
            <a:ext cx="3144655" cy="2854320"/>
          </a:xfrm>
        </p:spPr>
        <p:txBody>
          <a:bodyPr>
            <a:normAutofit/>
          </a:bodyPr>
          <a:lstStyle/>
          <a:p>
            <a:pPr marL="0" lvl="0" indent="0" defTabSz="914400">
              <a:spcBef>
                <a:spcPts val="0"/>
              </a:spcBef>
              <a:buSzTx/>
              <a:buNone/>
              <a:defRPr/>
            </a:pPr>
            <a:r>
              <a:rPr lang="en-US" sz="2200" dirty="0">
                <a:latin typeface="Segoe UI "/>
                <a:cs typeface="Segoe UI Semibold" panose="020B0702040204020203" pitchFamily="34" charset="0"/>
              </a:rPr>
              <a:t>Copilot Studio is an end-to-end conversational AI platform for </a:t>
            </a:r>
            <a:r>
              <a:rPr lang="en-US" sz="2200" b="1" dirty="0">
                <a:solidFill>
                  <a:srgbClr val="0078D4"/>
                </a:solidFill>
                <a:latin typeface="Segoe UI "/>
                <a:cs typeface="Segoe UI Semibold" panose="020B0702040204020203" pitchFamily="34" charset="0"/>
              </a:rPr>
              <a:t>extending Microsoft Copilot or building your own copilot Agents </a:t>
            </a:r>
            <a:r>
              <a:rPr lang="en-US" sz="2200" dirty="0">
                <a:latin typeface="Segoe UI "/>
                <a:cs typeface="Segoe UI Semibold" panose="020B0702040204020203" pitchFamily="34" charset="0"/>
              </a:rPr>
              <a:t>with generative AI and large language models</a:t>
            </a:r>
          </a:p>
        </p:txBody>
      </p:sp>
      <p:pic>
        <p:nvPicPr>
          <p:cNvPr id="3" name="Picture 2">
            <a:extLst>
              <a:ext uri="{FF2B5EF4-FFF2-40B4-BE49-F238E27FC236}">
                <a16:creationId xmlns:a16="http://schemas.microsoft.com/office/drawing/2014/main" id="{0ACB801F-6AD5-913B-383A-89661657B77F}"/>
              </a:ext>
            </a:extLst>
          </p:cNvPr>
          <p:cNvPicPr>
            <a:picLocks noChangeAspect="1"/>
          </p:cNvPicPr>
          <p:nvPr/>
        </p:nvPicPr>
        <p:blipFill>
          <a:blip r:embed="rId3"/>
          <a:stretch>
            <a:fillRect/>
          </a:stretch>
        </p:blipFill>
        <p:spPr>
          <a:xfrm>
            <a:off x="3661122" y="1540396"/>
            <a:ext cx="7793597" cy="3694923"/>
          </a:xfrm>
          <a:prstGeom prst="rect">
            <a:avLst/>
          </a:prstGeom>
          <a:ln w="28575">
            <a:solidFill>
              <a:srgbClr val="00B0F0"/>
            </a:solidFill>
          </a:ln>
        </p:spPr>
      </p:pic>
      <p:sp>
        <p:nvSpPr>
          <p:cNvPr id="8" name="Title 4">
            <a:extLst>
              <a:ext uri="{FF2B5EF4-FFF2-40B4-BE49-F238E27FC236}">
                <a16:creationId xmlns:a16="http://schemas.microsoft.com/office/drawing/2014/main" id="{D7299F1F-43A8-8B40-9B30-870EBA8C1182}"/>
              </a:ext>
            </a:extLst>
          </p:cNvPr>
          <p:cNvSpPr>
            <a:spLocks noGrp="1"/>
          </p:cNvSpPr>
          <p:nvPr>
            <p:ph type="title"/>
          </p:nvPr>
        </p:nvSpPr>
        <p:spPr>
          <a:xfrm>
            <a:off x="3942327" y="284235"/>
            <a:ext cx="4918644" cy="553998"/>
          </a:xfrm>
        </p:spPr>
        <p:txBody>
          <a:bodyPr>
            <a:normAutofit fontScale="90000"/>
          </a:bodyPr>
          <a:lstStyle/>
          <a:p>
            <a:r>
              <a:rPr lang="en-US" sz="3100" b="0" spc="-50" dirty="0">
                <a:ln w="3175">
                  <a:noFill/>
                </a:ln>
                <a:solidFill>
                  <a:srgbClr val="000000"/>
                </a:solidFill>
                <a:latin typeface="Segoe UI Semibold"/>
                <a:ea typeface="+mn-ea"/>
                <a:cs typeface="Segoe UI" pitchFamily="34" charset="0"/>
              </a:rPr>
              <a:t>Microsoft</a:t>
            </a:r>
            <a:r>
              <a:rPr lang="en-US" dirty="0"/>
              <a:t> </a:t>
            </a:r>
            <a:r>
              <a:rPr lang="en-US" sz="3100" b="0" spc="-50" dirty="0">
                <a:ln w="3175">
                  <a:noFill/>
                </a:ln>
                <a:solidFill>
                  <a:srgbClr val="000000"/>
                </a:solidFill>
                <a:latin typeface="Segoe UI Semibold"/>
                <a:ea typeface="+mn-ea"/>
                <a:cs typeface="Segoe UI" pitchFamily="34" charset="0"/>
              </a:rPr>
              <a:t>Copilot Studio</a:t>
            </a:r>
          </a:p>
        </p:txBody>
      </p:sp>
      <p:pic>
        <p:nvPicPr>
          <p:cNvPr id="9" name="Graphic 8">
            <a:extLst>
              <a:ext uri="{FF2B5EF4-FFF2-40B4-BE49-F238E27FC236}">
                <a16:creationId xmlns:a16="http://schemas.microsoft.com/office/drawing/2014/main" id="{5CC612F2-0DDE-76C6-AE99-D832714675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4255" y="273349"/>
            <a:ext cx="619215" cy="619215"/>
          </a:xfrm>
          <a:prstGeom prst="rect">
            <a:avLst/>
          </a:prstGeom>
        </p:spPr>
      </p:pic>
    </p:spTree>
    <p:extLst>
      <p:ext uri="{BB962C8B-B14F-4D97-AF65-F5344CB8AC3E}">
        <p14:creationId xmlns:p14="http://schemas.microsoft.com/office/powerpoint/2010/main" val="2945823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9055995C-D642-339D-2612-FC8861002436}"/>
              </a:ext>
            </a:extLst>
          </p:cNvPr>
          <p:cNvSpPr/>
          <p:nvPr/>
        </p:nvSpPr>
        <p:spPr bwMode="auto">
          <a:xfrm>
            <a:off x="1066801" y="861480"/>
            <a:ext cx="9876890" cy="4955511"/>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Rounded Corners 4">
            <a:extLst>
              <a:ext uri="{FF2B5EF4-FFF2-40B4-BE49-F238E27FC236}">
                <a16:creationId xmlns:a16="http://schemas.microsoft.com/office/drawing/2014/main" id="{DD3427DC-8A3A-6809-5682-AA95DAF1597B}"/>
              </a:ext>
              <a:ext uri="{C183D7F6-B498-43B3-948B-1728B52AA6E4}">
                <adec:decorative xmlns:adec="http://schemas.microsoft.com/office/drawing/2017/decorative" val="1"/>
              </a:ext>
            </a:extLst>
          </p:cNvPr>
          <p:cNvSpPr/>
          <p:nvPr/>
        </p:nvSpPr>
        <p:spPr>
          <a:xfrm rot="16200000">
            <a:off x="6925284" y="2440065"/>
            <a:ext cx="1696363" cy="607238"/>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18" name="Rectangle: Rounded Corners 4">
            <a:extLst>
              <a:ext uri="{FF2B5EF4-FFF2-40B4-BE49-F238E27FC236}">
                <a16:creationId xmlns:a16="http://schemas.microsoft.com/office/drawing/2014/main" id="{C09EF6F4-9450-3222-05FB-6426E36E8B49}"/>
              </a:ext>
              <a:ext uri="{C183D7F6-B498-43B3-948B-1728B52AA6E4}">
                <adec:decorative xmlns:adec="http://schemas.microsoft.com/office/drawing/2017/decorative" val="1"/>
              </a:ext>
            </a:extLst>
          </p:cNvPr>
          <p:cNvSpPr/>
          <p:nvPr/>
        </p:nvSpPr>
        <p:spPr>
          <a:xfrm rot="16200000">
            <a:off x="6926969" y="2434760"/>
            <a:ext cx="1699980" cy="614232"/>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19" name="Rectangle: Rounded Corners 4">
            <a:extLst>
              <a:ext uri="{FF2B5EF4-FFF2-40B4-BE49-F238E27FC236}">
                <a16:creationId xmlns:a16="http://schemas.microsoft.com/office/drawing/2014/main" id="{2E27B59F-FCA2-4D07-E4B3-64CFBB6B4275}"/>
              </a:ext>
              <a:ext uri="{C183D7F6-B498-43B3-948B-1728B52AA6E4}">
                <adec:decorative xmlns:adec="http://schemas.microsoft.com/office/drawing/2017/decorative" val="1"/>
              </a:ext>
            </a:extLst>
          </p:cNvPr>
          <p:cNvSpPr/>
          <p:nvPr/>
        </p:nvSpPr>
        <p:spPr>
          <a:xfrm rot="16200000">
            <a:off x="6924745" y="2440209"/>
            <a:ext cx="1711414" cy="607238"/>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14" name="Rectangle: Rounded Corners 4">
            <a:extLst>
              <a:ext uri="{FF2B5EF4-FFF2-40B4-BE49-F238E27FC236}">
                <a16:creationId xmlns:a16="http://schemas.microsoft.com/office/drawing/2014/main" id="{E938C43D-32E4-3B97-7491-AC51D6BE870C}"/>
              </a:ext>
              <a:ext uri="{C183D7F6-B498-43B3-948B-1728B52AA6E4}">
                <adec:decorative xmlns:adec="http://schemas.microsoft.com/office/drawing/2017/decorative" val="1"/>
              </a:ext>
            </a:extLst>
          </p:cNvPr>
          <p:cNvSpPr/>
          <p:nvPr/>
        </p:nvSpPr>
        <p:spPr>
          <a:xfrm rot="16200000">
            <a:off x="1773503" y="2112974"/>
            <a:ext cx="1711413" cy="1237748"/>
          </a:xfrm>
          <a:prstGeom prst="roundRect">
            <a:avLst>
              <a:gd name="adj" fmla="val 7595"/>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50" name="Rectangle: Rounded Corners 49">
            <a:extLst>
              <a:ext uri="{FF2B5EF4-FFF2-40B4-BE49-F238E27FC236}">
                <a16:creationId xmlns:a16="http://schemas.microsoft.com/office/drawing/2014/main" id="{77392069-E207-CCD6-CF93-58E29942151D}"/>
              </a:ext>
            </a:extLst>
          </p:cNvPr>
          <p:cNvSpPr/>
          <p:nvPr/>
        </p:nvSpPr>
        <p:spPr bwMode="auto">
          <a:xfrm>
            <a:off x="4026523" y="86230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 Biz Apps &amp; Power Copilots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 for</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D365 and Power products </a:t>
            </a:r>
          </a:p>
        </p:txBody>
      </p:sp>
      <p:sp>
        <p:nvSpPr>
          <p:cNvPr id="51" name="Rectangle: Rounded Corners 50">
            <a:extLst>
              <a:ext uri="{FF2B5EF4-FFF2-40B4-BE49-F238E27FC236}">
                <a16:creationId xmlns:a16="http://schemas.microsoft.com/office/drawing/2014/main" id="{26066568-FD37-0568-41A1-6B79ED0A6027}"/>
              </a:ext>
            </a:extLst>
          </p:cNvPr>
          <p:cNvSpPr/>
          <p:nvPr/>
        </p:nvSpPr>
        <p:spPr bwMode="auto">
          <a:xfrm rot="16200000">
            <a:off x="3880931" y="2432928"/>
            <a:ext cx="1689324" cy="607241"/>
          </a:xfrm>
          <a:prstGeom prst="roundRect">
            <a:avLst>
              <a:gd name="adj" fmla="val 7102"/>
            </a:avLst>
          </a:pr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Sales Copilot</a:t>
            </a:r>
          </a:p>
        </p:txBody>
      </p:sp>
      <p:sp>
        <p:nvSpPr>
          <p:cNvPr id="52" name="Rectangle: Rounded Corners 51">
            <a:extLst>
              <a:ext uri="{FF2B5EF4-FFF2-40B4-BE49-F238E27FC236}">
                <a16:creationId xmlns:a16="http://schemas.microsoft.com/office/drawing/2014/main" id="{3D4ED7C5-6CBF-1E63-D765-E9D968303B4D}"/>
              </a:ext>
            </a:extLst>
          </p:cNvPr>
          <p:cNvSpPr/>
          <p:nvPr/>
        </p:nvSpPr>
        <p:spPr bwMode="auto">
          <a:xfrm rot="16200000">
            <a:off x="4602281" y="2425316"/>
            <a:ext cx="1696362" cy="607241"/>
          </a:xfrm>
          <a:prstGeom prst="roundRect">
            <a:avLst>
              <a:gd name="adj" fmla="val 7102"/>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Service Copilot</a:t>
            </a:r>
          </a:p>
        </p:txBody>
      </p:sp>
      <p:pic>
        <p:nvPicPr>
          <p:cNvPr id="53" name="Graphic 52" descr="Badge Follow with solid fill">
            <a:extLst>
              <a:ext uri="{FF2B5EF4-FFF2-40B4-BE49-F238E27FC236}">
                <a16:creationId xmlns:a16="http://schemas.microsoft.com/office/drawing/2014/main" id="{5C58ED1D-144B-3C2C-4557-BBC639453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6351" y="2392697"/>
            <a:ext cx="607238" cy="607238"/>
          </a:xfrm>
          <a:prstGeom prst="rect">
            <a:avLst/>
          </a:prstGeom>
        </p:spPr>
      </p:pic>
      <p:sp>
        <p:nvSpPr>
          <p:cNvPr id="54" name="Rectangle: Rounded Corners 53">
            <a:extLst>
              <a:ext uri="{FF2B5EF4-FFF2-40B4-BE49-F238E27FC236}">
                <a16:creationId xmlns:a16="http://schemas.microsoft.com/office/drawing/2014/main" id="{0EDC7A70-8938-7154-F4B2-D3FD340D7F1B}"/>
              </a:ext>
            </a:extLst>
          </p:cNvPr>
          <p:cNvSpPr/>
          <p:nvPr/>
        </p:nvSpPr>
        <p:spPr bwMode="auto">
          <a:xfrm>
            <a:off x="2011618" y="3764519"/>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dirty="0">
                <a:ln>
                  <a:noFill/>
                </a:ln>
                <a:solidFill>
                  <a:srgbClr val="FFFFFF"/>
                </a:solidFill>
                <a:effectLst/>
                <a:uLnTx/>
                <a:uFillTx/>
                <a:latin typeface="Segoe UI"/>
                <a:ea typeface="+mn-ea"/>
                <a:cs typeface="+mn-cs"/>
              </a:rPr>
            </a:br>
            <a:br>
              <a:rPr kumimoji="0" lang="en-US" sz="200" b="0" i="0" u="none" strike="noStrike" kern="0" cap="none" spc="0" normalizeH="0" baseline="0" noProof="0" dirty="0">
                <a:ln>
                  <a:noFill/>
                </a:ln>
                <a:solidFill>
                  <a:srgbClr val="FFFFFF"/>
                </a:solidFill>
                <a:effectLst/>
                <a:uLnTx/>
                <a:uFillTx/>
                <a:latin typeface="Segoe UI"/>
                <a:ea typeface="+mn-ea"/>
                <a:cs typeface="+mn-cs"/>
              </a:rPr>
            </a:br>
            <a:r>
              <a:rPr kumimoji="0" lang="en-US" sz="1400" b="1" i="0" u="none" strike="noStrike" kern="0" cap="none" spc="0" normalizeH="0" baseline="0" noProof="0" dirty="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dirty="0">
                <a:ln>
                  <a:noFill/>
                </a:ln>
                <a:solidFill>
                  <a:srgbClr val="FFFFFF"/>
                </a:solidFill>
                <a:effectLst/>
                <a:uLnTx/>
                <a:uFillTx/>
                <a:latin typeface="Segoe UI"/>
                <a:ea typeface="+mn-ea"/>
                <a:cs typeface="+mn-cs"/>
              </a:rPr>
              <a:t>1st party copilots |  </a:t>
            </a:r>
            <a:r>
              <a:rPr kumimoji="0" lang="en-US" sz="1400" b="1" i="0" u="none" strike="noStrike" kern="0" cap="none" spc="0" normalizeH="0" baseline="0" noProof="0" dirty="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dirty="0">
                <a:ln>
                  <a:noFill/>
                </a:ln>
                <a:solidFill>
                  <a:srgbClr val="FFFFFF"/>
                </a:solidFill>
                <a:effectLst/>
                <a:uLnTx/>
                <a:uFillTx/>
                <a:latin typeface="Segoe UI"/>
                <a:ea typeface="+mn-ea"/>
                <a:cs typeface="+mn-cs"/>
              </a:rPr>
              <a:t>Copilots Agents</a:t>
            </a:r>
          </a:p>
        </p:txBody>
      </p:sp>
      <p:sp>
        <p:nvSpPr>
          <p:cNvPr id="56" name="Rectangle: Rounded Corners 55">
            <a:extLst>
              <a:ext uri="{FF2B5EF4-FFF2-40B4-BE49-F238E27FC236}">
                <a16:creationId xmlns:a16="http://schemas.microsoft.com/office/drawing/2014/main" id="{7D7BEB8D-C3D2-777D-D807-65A57FFACACD}"/>
              </a:ext>
            </a:extLst>
          </p:cNvPr>
          <p:cNvSpPr/>
          <p:nvPr/>
        </p:nvSpPr>
        <p:spPr bwMode="auto">
          <a:xfrm rot="16200000">
            <a:off x="8840889" y="2128646"/>
            <a:ext cx="1696362" cy="1237747"/>
          </a:xfrm>
          <a:prstGeom prst="roundRect">
            <a:avLst>
              <a:gd name="adj" fmla="val 7102"/>
            </a:avLst>
          </a:pr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mn-cs"/>
              </a:rPr>
              <a:t>Custom</a:t>
            </a:r>
            <a:br>
              <a:rPr kumimoji="0" lang="en-US" sz="1400" b="0" i="0" u="none" strike="noStrike" kern="0" cap="none" spc="0" normalizeH="0" baseline="0" noProof="0" dirty="0">
                <a:ln>
                  <a:noFill/>
                </a:ln>
                <a:solidFill>
                  <a:srgbClr val="000000"/>
                </a:solidFill>
                <a:effectLst/>
                <a:uLnTx/>
                <a:uFillTx/>
                <a:latin typeface="Segoe UI Semibold"/>
                <a:ea typeface="+mn-ea"/>
                <a:cs typeface="+mn-cs"/>
              </a:rPr>
            </a:br>
            <a:r>
              <a:rPr kumimoji="0" lang="en-US" sz="1400" b="0" i="0" u="none" strike="noStrike" kern="0" cap="none" spc="0" normalizeH="0" baseline="0" noProof="0" dirty="0">
                <a:ln>
                  <a:noFill/>
                </a:ln>
                <a:solidFill>
                  <a:srgbClr val="000000"/>
                </a:solidFill>
                <a:effectLst/>
                <a:uLnTx/>
                <a:uFillTx/>
                <a:latin typeface="Segoe UI Semibold"/>
                <a:ea typeface="+mn-ea"/>
                <a:cs typeface="+mn-cs"/>
              </a:rPr>
              <a:t>Enterprise</a:t>
            </a:r>
            <a:br>
              <a:rPr kumimoji="0" lang="en-US" sz="1400" b="0" i="0" u="none" strike="noStrike" kern="0" cap="none" spc="0" normalizeH="0" baseline="0" noProof="0" dirty="0">
                <a:ln>
                  <a:noFill/>
                </a:ln>
                <a:solidFill>
                  <a:srgbClr val="000000"/>
                </a:solidFill>
                <a:effectLst/>
                <a:uLnTx/>
                <a:uFillTx/>
                <a:latin typeface="Segoe UI Semibold"/>
                <a:ea typeface="+mn-ea"/>
                <a:cs typeface="+mn-cs"/>
              </a:rPr>
            </a:br>
            <a:r>
              <a:rPr kumimoji="0" lang="en-US" sz="1400" b="0" i="0" u="none" strike="noStrike" kern="0" cap="none" spc="0" normalizeH="0" baseline="0" noProof="0" dirty="0">
                <a:ln>
                  <a:noFill/>
                </a:ln>
                <a:solidFill>
                  <a:srgbClr val="000000"/>
                </a:solidFill>
                <a:effectLst/>
                <a:uLnTx/>
                <a:uFillTx/>
                <a:latin typeface="Segoe UI Semibold"/>
                <a:ea typeface="+mn-ea"/>
                <a:cs typeface="+mn-cs"/>
              </a:rPr>
              <a:t>Copilots</a:t>
            </a:r>
          </a:p>
        </p:txBody>
      </p:sp>
      <p:sp>
        <p:nvSpPr>
          <p:cNvPr id="57" name="Rectangle: Rounded Corners 56">
            <a:extLst>
              <a:ext uri="{FF2B5EF4-FFF2-40B4-BE49-F238E27FC236}">
                <a16:creationId xmlns:a16="http://schemas.microsoft.com/office/drawing/2014/main" id="{4A4B3BE0-690E-33C0-853D-B90E5FA31702}"/>
              </a:ext>
            </a:extLst>
          </p:cNvPr>
          <p:cNvSpPr/>
          <p:nvPr/>
        </p:nvSpPr>
        <p:spPr bwMode="auto">
          <a:xfrm>
            <a:off x="8258257" y="86674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Custom Copilots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Custom copilots and bots </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enterprises and third parties</a:t>
            </a:r>
          </a:p>
        </p:txBody>
      </p:sp>
      <p:sp>
        <p:nvSpPr>
          <p:cNvPr id="58" name="Rectangle: Rounded Corners 57">
            <a:extLst>
              <a:ext uri="{FF2B5EF4-FFF2-40B4-BE49-F238E27FC236}">
                <a16:creationId xmlns:a16="http://schemas.microsoft.com/office/drawing/2014/main" id="{B8AB2B27-D98F-7A12-88BB-B2CED1244C5B}"/>
              </a:ext>
            </a:extLst>
          </p:cNvPr>
          <p:cNvSpPr/>
          <p:nvPr/>
        </p:nvSpPr>
        <p:spPr bwMode="auto">
          <a:xfrm>
            <a:off x="1498970" y="861481"/>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M365</a:t>
            </a:r>
          </a:p>
        </p:txBody>
      </p:sp>
      <p:pic>
        <p:nvPicPr>
          <p:cNvPr id="59" name="Graphic 58" descr="Badge Follow with solid fill">
            <a:extLst>
              <a:ext uri="{FF2B5EF4-FFF2-40B4-BE49-F238E27FC236}">
                <a16:creationId xmlns:a16="http://schemas.microsoft.com/office/drawing/2014/main" id="{CEB8B127-2CDB-6F15-2FF4-BD2B6EF42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1885" y="2392698"/>
            <a:ext cx="607238" cy="607238"/>
          </a:xfrm>
          <a:prstGeom prst="rect">
            <a:avLst/>
          </a:prstGeom>
        </p:spPr>
      </p:pic>
      <p:sp>
        <p:nvSpPr>
          <p:cNvPr id="60" name="Rectangle: Rounded Corners 59">
            <a:extLst>
              <a:ext uri="{FF2B5EF4-FFF2-40B4-BE49-F238E27FC236}">
                <a16:creationId xmlns:a16="http://schemas.microsoft.com/office/drawing/2014/main" id="{B35B6B80-1C50-7EFD-2857-839B5990CB88}"/>
              </a:ext>
            </a:extLst>
          </p:cNvPr>
          <p:cNvSpPr/>
          <p:nvPr/>
        </p:nvSpPr>
        <p:spPr bwMode="auto">
          <a:xfrm>
            <a:off x="1984180" y="4820446"/>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Framework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 SDK</a:t>
            </a:r>
          </a:p>
        </p:txBody>
      </p:sp>
      <p:sp>
        <p:nvSpPr>
          <p:cNvPr id="61" name="Rectangle: Rounded Corners 60">
            <a:extLst>
              <a:ext uri="{FF2B5EF4-FFF2-40B4-BE49-F238E27FC236}">
                <a16:creationId xmlns:a16="http://schemas.microsoft.com/office/drawing/2014/main" id="{74BFE722-53E7-6E9D-9D7E-69B4885E2591}"/>
              </a:ext>
            </a:extLst>
          </p:cNvPr>
          <p:cNvSpPr/>
          <p:nvPr/>
        </p:nvSpPr>
        <p:spPr bwMode="auto">
          <a:xfrm>
            <a:off x="3401383" y="48120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Service Channels</a:t>
            </a:r>
          </a:p>
        </p:txBody>
      </p:sp>
      <p:sp>
        <p:nvSpPr>
          <p:cNvPr id="62" name="Rectangle: Rounded Corners 61">
            <a:extLst>
              <a:ext uri="{FF2B5EF4-FFF2-40B4-BE49-F238E27FC236}">
                <a16:creationId xmlns:a16="http://schemas.microsoft.com/office/drawing/2014/main" id="{016E1757-2E7D-7A25-856F-1A2C9633D2B6}"/>
              </a:ext>
            </a:extLst>
          </p:cNvPr>
          <p:cNvSpPr/>
          <p:nvPr/>
        </p:nvSpPr>
        <p:spPr bwMode="auto">
          <a:xfrm>
            <a:off x="4818586" y="482681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a:t>
            </a: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zure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AI Studio</a:t>
            </a:r>
          </a:p>
        </p:txBody>
      </p:sp>
      <p:sp>
        <p:nvSpPr>
          <p:cNvPr id="63" name="Rectangle: Rounded Corners 62">
            <a:extLst>
              <a:ext uri="{FF2B5EF4-FFF2-40B4-BE49-F238E27FC236}">
                <a16:creationId xmlns:a16="http://schemas.microsoft.com/office/drawing/2014/main" id="{0FE47A70-7DA0-6739-829B-5D925D77A8BD}"/>
              </a:ext>
            </a:extLst>
          </p:cNvPr>
          <p:cNvSpPr/>
          <p:nvPr/>
        </p:nvSpPr>
        <p:spPr bwMode="auto">
          <a:xfrm>
            <a:off x="6235789" y="4839223"/>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a:t>
            </a: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zure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Cognitive Services</a:t>
            </a:r>
          </a:p>
        </p:txBody>
      </p:sp>
      <p:sp>
        <p:nvSpPr>
          <p:cNvPr id="192" name="Rectangle: Rounded Corners 191">
            <a:extLst>
              <a:ext uri="{FF2B5EF4-FFF2-40B4-BE49-F238E27FC236}">
                <a16:creationId xmlns:a16="http://schemas.microsoft.com/office/drawing/2014/main" id="{300AAC0E-ADDD-8625-0F1B-D6CF20C7B185}"/>
              </a:ext>
            </a:extLst>
          </p:cNvPr>
          <p:cNvSpPr/>
          <p:nvPr/>
        </p:nvSpPr>
        <p:spPr bwMode="auto">
          <a:xfrm>
            <a:off x="7652992" y="484060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Power Platform Connectors</a:t>
            </a:r>
          </a:p>
        </p:txBody>
      </p:sp>
      <p:sp>
        <p:nvSpPr>
          <p:cNvPr id="193" name="Rectangle: Rounded Corners 192">
            <a:extLst>
              <a:ext uri="{FF2B5EF4-FFF2-40B4-BE49-F238E27FC236}">
                <a16:creationId xmlns:a16="http://schemas.microsoft.com/office/drawing/2014/main" id="{7AF46FA2-C507-89C2-3B7B-F7C39EF0202D}"/>
              </a:ext>
            </a:extLst>
          </p:cNvPr>
          <p:cNvSpPr/>
          <p:nvPr/>
        </p:nvSpPr>
        <p:spPr bwMode="auto">
          <a:xfrm>
            <a:off x="9070197" y="483922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AI Builder</a:t>
            </a:r>
          </a:p>
        </p:txBody>
      </p:sp>
      <p:sp>
        <p:nvSpPr>
          <p:cNvPr id="194" name="Title 16">
            <a:extLst>
              <a:ext uri="{FF2B5EF4-FFF2-40B4-BE49-F238E27FC236}">
                <a16:creationId xmlns:a16="http://schemas.microsoft.com/office/drawing/2014/main" id="{A672B3C1-37A9-0467-3D82-CA7BE4F27835}"/>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Copilots and Conversational AI</a:t>
            </a:r>
          </a:p>
        </p:txBody>
      </p:sp>
      <p:cxnSp>
        <p:nvCxnSpPr>
          <p:cNvPr id="195" name="Straight Connector 194">
            <a:extLst>
              <a:ext uri="{FF2B5EF4-FFF2-40B4-BE49-F238E27FC236}">
                <a16:creationId xmlns:a16="http://schemas.microsoft.com/office/drawing/2014/main" id="{9743E172-8095-FF0A-02DB-3DDAB1127170}"/>
              </a:ext>
            </a:extLst>
          </p:cNvPr>
          <p:cNvCxnSpPr>
            <a:cxnSpLocks/>
          </p:cNvCxnSpPr>
          <p:nvPr/>
        </p:nvCxnSpPr>
        <p:spPr>
          <a:xfrm>
            <a:off x="2001776" y="1712924"/>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196" name="Straight Connector 195">
            <a:extLst>
              <a:ext uri="{FF2B5EF4-FFF2-40B4-BE49-F238E27FC236}">
                <a16:creationId xmlns:a16="http://schemas.microsoft.com/office/drawing/2014/main" id="{9C6AD0CA-6D5E-8FF5-69A0-C7ECDF1AC698}"/>
              </a:ext>
            </a:extLst>
          </p:cNvPr>
          <p:cNvCxnSpPr>
            <a:cxnSpLocks/>
          </p:cNvCxnSpPr>
          <p:nvPr/>
        </p:nvCxnSpPr>
        <p:spPr>
          <a:xfrm>
            <a:off x="4421972" y="1721290"/>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197" name="Straight Connector 196">
            <a:extLst>
              <a:ext uri="{FF2B5EF4-FFF2-40B4-BE49-F238E27FC236}">
                <a16:creationId xmlns:a16="http://schemas.microsoft.com/office/drawing/2014/main" id="{200234ED-C90D-6A95-AE9A-0EA1E386F809}"/>
              </a:ext>
            </a:extLst>
          </p:cNvPr>
          <p:cNvCxnSpPr>
            <a:cxnSpLocks/>
          </p:cNvCxnSpPr>
          <p:nvPr/>
        </p:nvCxnSpPr>
        <p:spPr>
          <a:xfrm>
            <a:off x="9070196" y="1722155"/>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1"/>
              </a:ext>
            </a:extLst>
          </p:cNvPr>
          <p:cNvSpPr/>
          <p:nvPr/>
        </p:nvSpPr>
        <p:spPr>
          <a:xfrm rot="16200000">
            <a:off x="5307754" y="2441311"/>
            <a:ext cx="1711412" cy="589698"/>
          </a:xfrm>
          <a:prstGeom prst="round2SameRect">
            <a:avLst>
              <a:gd name="adj1" fmla="val 6680"/>
              <a:gd name="adj2"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pic>
        <p:nvPicPr>
          <p:cNvPr id="2" name="Graphic 1" descr="Badge Follow with solid fill">
            <a:extLst>
              <a:ext uri="{FF2B5EF4-FFF2-40B4-BE49-F238E27FC236}">
                <a16:creationId xmlns:a16="http://schemas.microsoft.com/office/drawing/2014/main" id="{6D836D92-8D3F-E812-385C-C1FA8C316D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147" y="2392697"/>
            <a:ext cx="607238" cy="607238"/>
          </a:xfrm>
          <a:prstGeom prst="rect">
            <a:avLst/>
          </a:prstGeom>
        </p:spPr>
      </p:pic>
      <p:sp>
        <p:nvSpPr>
          <p:cNvPr id="5" name="Rectangle: Rounded Corners 4">
            <a:extLst>
              <a:ext uri="{FF2B5EF4-FFF2-40B4-BE49-F238E27FC236}">
                <a16:creationId xmlns:a16="http://schemas.microsoft.com/office/drawing/2014/main" id="{EF70CFAB-6157-9060-CC43-CC1E68A54ABB}"/>
              </a:ext>
            </a:extLst>
          </p:cNvPr>
          <p:cNvSpPr/>
          <p:nvPr/>
        </p:nvSpPr>
        <p:spPr bwMode="auto">
          <a:xfrm rot="16200000">
            <a:off x="6932273" y="2443898"/>
            <a:ext cx="1696362" cy="607241"/>
          </a:xfrm>
          <a:prstGeom prst="roundRect">
            <a:avLst>
              <a:gd name="adj" fmla="val 7102"/>
            </a:avLst>
          </a:prstGeom>
          <a:solidFill>
            <a:schemeClr val="accent3">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mn-cs"/>
              </a:rPr>
              <a:t>…</a:t>
            </a:r>
          </a:p>
        </p:txBody>
      </p:sp>
      <p:sp>
        <p:nvSpPr>
          <p:cNvPr id="10" name="Rectangle: Rounded Corners 9">
            <a:extLst>
              <a:ext uri="{FF2B5EF4-FFF2-40B4-BE49-F238E27FC236}">
                <a16:creationId xmlns:a16="http://schemas.microsoft.com/office/drawing/2014/main" id="{C46C61A0-2766-41F6-5FE1-7C2D9A611D44}"/>
              </a:ext>
            </a:extLst>
          </p:cNvPr>
          <p:cNvSpPr/>
          <p:nvPr/>
        </p:nvSpPr>
        <p:spPr bwMode="auto">
          <a:xfrm>
            <a:off x="6747560" y="953920"/>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Other Microsoft Copilots</a:t>
            </a:r>
          </a:p>
        </p:txBody>
      </p:sp>
      <p:cxnSp>
        <p:nvCxnSpPr>
          <p:cNvPr id="11" name="Straight Connector 10">
            <a:extLst>
              <a:ext uri="{FF2B5EF4-FFF2-40B4-BE49-F238E27FC236}">
                <a16:creationId xmlns:a16="http://schemas.microsoft.com/office/drawing/2014/main" id="{870E1C33-926D-C0CA-38DA-0FF2CC80EBFB}"/>
              </a:ext>
            </a:extLst>
          </p:cNvPr>
          <p:cNvCxnSpPr>
            <a:cxnSpLocks/>
          </p:cNvCxnSpPr>
          <p:nvPr/>
        </p:nvCxnSpPr>
        <p:spPr>
          <a:xfrm>
            <a:off x="7476833" y="1734159"/>
            <a:ext cx="607242"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3" name="Graphic 2">
            <a:extLst>
              <a:ext uri="{FF2B5EF4-FFF2-40B4-BE49-F238E27FC236}">
                <a16:creationId xmlns:a16="http://schemas.microsoft.com/office/drawing/2014/main" id="{AEFA9690-0FAE-E52F-715F-E984815E3E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5397" y="3931199"/>
            <a:ext cx="543574" cy="543574"/>
          </a:xfrm>
          <a:prstGeom prst="rect">
            <a:avLst/>
          </a:prstGeom>
        </p:spPr>
      </p:pic>
    </p:spTree>
    <p:extLst>
      <p:ext uri="{BB962C8B-B14F-4D97-AF65-F5344CB8AC3E}">
        <p14:creationId xmlns:p14="http://schemas.microsoft.com/office/powerpoint/2010/main" val="70302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19"/>
                                        </p:tgtEl>
                                      </p:cBhvr>
                                    </p:animEffect>
                                    <p:set>
                                      <p:cBhvr>
                                        <p:cTn id="7" dur="1" fill="hold">
                                          <p:stCondLst>
                                            <p:cond delay="749"/>
                                          </p:stCondLst>
                                        </p:cTn>
                                        <p:tgtEl>
                                          <p:spTgt spid="19"/>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6000" b="-6000"/>
          </a:stretch>
        </a:blipFill>
        <a:effectLst/>
      </p:bgPr>
    </p:bg>
    <p:spTree>
      <p:nvGrpSpPr>
        <p:cNvPr id="1" name="">
          <a:extLst>
            <a:ext uri="{FF2B5EF4-FFF2-40B4-BE49-F238E27FC236}">
              <a16:creationId xmlns:a16="http://schemas.microsoft.com/office/drawing/2014/main" id="{9C030CE1-EE79-803B-E4F7-0553DE6259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008B54-E8E4-D1AA-DB6F-6248E69E4FA1}"/>
              </a:ext>
            </a:extLst>
          </p:cNvPr>
          <p:cNvSpPr txBox="1"/>
          <p:nvPr/>
        </p:nvSpPr>
        <p:spPr>
          <a:xfrm>
            <a:off x="729560" y="1122412"/>
            <a:ext cx="10558926" cy="3689985"/>
          </a:xfrm>
          <a:prstGeom prst="rect">
            <a:avLst/>
          </a:prstGeom>
          <a:noFill/>
        </p:spPr>
        <p:txBody>
          <a:bodyPr wrap="square">
            <a:spAutoFit/>
          </a:bodyPr>
          <a:lstStyle/>
          <a:p>
            <a:pPr marL="342900" marR="0" lvl="0" indent="-342900">
              <a:lnSpc>
                <a:spcPct val="150000"/>
              </a:lnSpc>
              <a:spcAft>
                <a:spcPts val="800"/>
              </a:spcAft>
              <a:buFont typeface="+mj-lt"/>
              <a:buAutoNum type="arabicPeriod"/>
              <a:tabLst>
                <a:tab pos="228600" algn="l"/>
              </a:tabLst>
            </a:pPr>
            <a:r>
              <a:rPr lang="en-SG" sz="2000" b="1" kern="100" dirty="0">
                <a:effectLst/>
                <a:latin typeface="Aptos" panose="020B0004020202020204" pitchFamily="34" charset="0"/>
                <a:ea typeface="Aptos" panose="020B0004020202020204" pitchFamily="34" charset="0"/>
                <a:cs typeface="Latha" panose="020B0604020202020204" pitchFamily="34" charset="0"/>
              </a:rPr>
              <a:t>Customer Support Automation</a:t>
            </a:r>
            <a:r>
              <a:rPr lang="en-SG" sz="2000" kern="100" dirty="0">
                <a:effectLst/>
                <a:latin typeface="Aptos" panose="020B0004020202020204" pitchFamily="34" charset="0"/>
                <a:ea typeface="Aptos" panose="020B0004020202020204" pitchFamily="34" charset="0"/>
                <a:cs typeface="Latha" panose="020B0604020202020204" pitchFamily="34" charset="0"/>
              </a:rPr>
              <a:t> – Retrieve FAQs, policies, and troubleshooting guides instantly.</a:t>
            </a:r>
            <a:endParaRPr lang="en-US" sz="20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50000"/>
              </a:lnSpc>
              <a:spcAft>
                <a:spcPts val="800"/>
              </a:spcAft>
              <a:buFont typeface="+mj-lt"/>
              <a:buAutoNum type="arabicPeriod"/>
              <a:tabLst>
                <a:tab pos="228600" algn="l"/>
              </a:tabLst>
            </a:pPr>
            <a:r>
              <a:rPr lang="en-SG" sz="2000" b="1" kern="100" dirty="0">
                <a:effectLst/>
                <a:latin typeface="Aptos" panose="020B0004020202020204" pitchFamily="34" charset="0"/>
                <a:ea typeface="Aptos" panose="020B0004020202020204" pitchFamily="34" charset="0"/>
                <a:cs typeface="Latha" panose="020B0604020202020204" pitchFamily="34" charset="0"/>
              </a:rPr>
              <a:t>HR &amp; Employee Assistance</a:t>
            </a:r>
            <a:r>
              <a:rPr lang="en-SG" sz="2000" kern="100" dirty="0">
                <a:effectLst/>
                <a:latin typeface="Aptos" panose="020B0004020202020204" pitchFamily="34" charset="0"/>
                <a:ea typeface="Aptos" panose="020B0004020202020204" pitchFamily="34" charset="0"/>
                <a:cs typeface="Latha" panose="020B0604020202020204" pitchFamily="34" charset="0"/>
              </a:rPr>
              <a:t> – Provide employees with HR policies, benefits, and company guidelines.</a:t>
            </a:r>
            <a:endParaRPr lang="en-US" sz="20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50000"/>
              </a:lnSpc>
              <a:spcAft>
                <a:spcPts val="800"/>
              </a:spcAft>
              <a:buFont typeface="+mj-lt"/>
              <a:buAutoNum type="arabicPeriod"/>
              <a:tabLst>
                <a:tab pos="228600" algn="l"/>
              </a:tabLst>
            </a:pPr>
            <a:r>
              <a:rPr lang="en-SG" sz="2000" b="1" kern="100" dirty="0">
                <a:effectLst/>
                <a:latin typeface="Aptos" panose="020B0004020202020204" pitchFamily="34" charset="0"/>
                <a:ea typeface="Aptos" panose="020B0004020202020204" pitchFamily="34" charset="0"/>
                <a:cs typeface="Latha" panose="020B0604020202020204" pitchFamily="34" charset="0"/>
              </a:rPr>
              <a:t>Non-Profit &amp; Donor Support</a:t>
            </a:r>
            <a:r>
              <a:rPr lang="en-SG" sz="2000" kern="100" dirty="0">
                <a:effectLst/>
                <a:latin typeface="Aptos" panose="020B0004020202020204" pitchFamily="34" charset="0"/>
                <a:ea typeface="Aptos" panose="020B0004020202020204" pitchFamily="34" charset="0"/>
                <a:cs typeface="Latha" panose="020B0604020202020204" pitchFamily="34" charset="0"/>
              </a:rPr>
              <a:t> – Fetch donor program details and event information.</a:t>
            </a:r>
            <a:endParaRPr lang="en-US" sz="20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50000"/>
              </a:lnSpc>
              <a:spcAft>
                <a:spcPts val="800"/>
              </a:spcAft>
              <a:buFont typeface="+mj-lt"/>
              <a:buAutoNum type="arabicPeriod"/>
              <a:tabLst>
                <a:tab pos="228600" algn="l"/>
              </a:tabLst>
            </a:pPr>
            <a:r>
              <a:rPr lang="en-SG" sz="2000" b="1" kern="100" dirty="0">
                <a:effectLst/>
                <a:latin typeface="Aptos" panose="020B0004020202020204" pitchFamily="34" charset="0"/>
                <a:ea typeface="Aptos" panose="020B0004020202020204" pitchFamily="34" charset="0"/>
                <a:cs typeface="Latha" panose="020B0604020202020204" pitchFamily="34" charset="0"/>
              </a:rPr>
              <a:t>Legal &amp; Compliance</a:t>
            </a:r>
            <a:r>
              <a:rPr lang="en-SG" sz="2000" kern="100" dirty="0">
                <a:effectLst/>
                <a:latin typeface="Aptos" panose="020B0004020202020204" pitchFamily="34" charset="0"/>
                <a:ea typeface="Aptos" panose="020B0004020202020204" pitchFamily="34" charset="0"/>
                <a:cs typeface="Latha" panose="020B0604020202020204" pitchFamily="34" charset="0"/>
              </a:rPr>
              <a:t> – Search legal documents and compliance policies in a chatbot.</a:t>
            </a:r>
            <a:endParaRPr lang="en-US" sz="2000" kern="100" dirty="0">
              <a:effectLst/>
              <a:latin typeface="Aptos" panose="020B0004020202020204" pitchFamily="34" charset="0"/>
              <a:ea typeface="Aptos" panose="020B0004020202020204" pitchFamily="34" charset="0"/>
              <a:cs typeface="Latha" panose="020B0604020202020204" pitchFamily="34" charset="0"/>
            </a:endParaRPr>
          </a:p>
          <a:p>
            <a:pPr marL="342900" marR="0" lvl="0" indent="-342900">
              <a:lnSpc>
                <a:spcPct val="150000"/>
              </a:lnSpc>
              <a:spcAft>
                <a:spcPts val="800"/>
              </a:spcAft>
              <a:buFont typeface="+mj-lt"/>
              <a:buAutoNum type="arabicPeriod"/>
              <a:tabLst>
                <a:tab pos="228600" algn="l"/>
              </a:tabLst>
            </a:pPr>
            <a:r>
              <a:rPr lang="en-SG" sz="2000" b="1" kern="100" dirty="0">
                <a:effectLst/>
                <a:latin typeface="Aptos" panose="020B0004020202020204" pitchFamily="34" charset="0"/>
                <a:ea typeface="Aptos" panose="020B0004020202020204" pitchFamily="34" charset="0"/>
                <a:cs typeface="Latha" panose="020B0604020202020204" pitchFamily="34" charset="0"/>
              </a:rPr>
              <a:t>Healthcare &amp; Research</a:t>
            </a:r>
            <a:r>
              <a:rPr lang="en-SG" sz="2000" kern="100" dirty="0">
                <a:effectLst/>
                <a:latin typeface="Aptos" panose="020B0004020202020204" pitchFamily="34" charset="0"/>
                <a:ea typeface="Aptos" panose="020B0004020202020204" pitchFamily="34" charset="0"/>
                <a:cs typeface="Latha" panose="020B0604020202020204" pitchFamily="34" charset="0"/>
              </a:rPr>
              <a:t> – Retrieve medical guidelines, clinical research papers, and SOPs.</a:t>
            </a:r>
            <a:endParaRPr lang="en-US" sz="2000"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6" name="Title 16">
            <a:extLst>
              <a:ext uri="{FF2B5EF4-FFF2-40B4-BE49-F238E27FC236}">
                <a16:creationId xmlns:a16="http://schemas.microsoft.com/office/drawing/2014/main" id="{2E60E39E-386F-7FA3-72EA-A7D788141AFF}"/>
              </a:ext>
            </a:extLst>
          </p:cNvPr>
          <p:cNvSpPr txBox="1">
            <a:spLocks/>
          </p:cNvSpPr>
          <p:nvPr/>
        </p:nvSpPr>
        <p:spPr>
          <a:xfrm>
            <a:off x="4997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Sample Use Cases</a:t>
            </a:r>
          </a:p>
        </p:txBody>
      </p:sp>
    </p:spTree>
    <p:extLst>
      <p:ext uri="{BB962C8B-B14F-4D97-AF65-F5344CB8AC3E}">
        <p14:creationId xmlns:p14="http://schemas.microsoft.com/office/powerpoint/2010/main" val="188882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C75-2CA7-5B6B-59EC-306841104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E729E-6E2F-9449-F1DE-EA891AA82837}"/>
              </a:ext>
            </a:extLst>
          </p:cNvPr>
          <p:cNvSpPr>
            <a:spLocks noGrp="1"/>
          </p:cNvSpPr>
          <p:nvPr>
            <p:ph type="title"/>
          </p:nvPr>
        </p:nvSpPr>
        <p:spPr>
          <a:xfrm>
            <a:off x="762000" y="279981"/>
            <a:ext cx="10613571" cy="547333"/>
          </a:xfrm>
        </p:spPr>
        <p:txBody>
          <a:bodyPr vert="horz" lIns="91440" tIns="45720" rIns="91440" bIns="45720" rtlCol="0" anchor="ctr">
            <a:normAutofit/>
          </a:bodyPr>
          <a:lstStyle/>
          <a:p>
            <a:pPr algn="ctr"/>
            <a:r>
              <a:rPr lang="en-US" sz="2800" spc="-50" dirty="0">
                <a:latin typeface="Segoe UI Semibold" panose="020B0702040204020203" pitchFamily="34" charset="0"/>
                <a:cs typeface="Segoe UI Semibold" panose="020B0702040204020203" pitchFamily="34" charset="0"/>
              </a:rPr>
              <a:t>Why</a:t>
            </a:r>
            <a:r>
              <a:rPr lang="en-US" sz="2800" kern="1200" spc="-50" baseline="0" dirty="0">
                <a:solidFill>
                  <a:schemeClr val="tx1"/>
                </a:solidFill>
                <a:latin typeface="Segoe UI Semibold" panose="020B0702040204020203" pitchFamily="34" charset="0"/>
                <a:cs typeface="Segoe UI Semibold" panose="020B0702040204020203" pitchFamily="34" charset="0"/>
              </a:rPr>
              <a:t> Azure AI Search?</a:t>
            </a:r>
          </a:p>
        </p:txBody>
      </p:sp>
      <p:sp>
        <p:nvSpPr>
          <p:cNvPr id="4" name="Content Placeholder 3">
            <a:extLst>
              <a:ext uri="{FF2B5EF4-FFF2-40B4-BE49-F238E27FC236}">
                <a16:creationId xmlns:a16="http://schemas.microsoft.com/office/drawing/2014/main" id="{C40D4BC7-8430-BC50-492D-DB4DB178FFAB}"/>
              </a:ext>
            </a:extLst>
          </p:cNvPr>
          <p:cNvSpPr>
            <a:spLocks noGrp="1"/>
          </p:cNvSpPr>
          <p:nvPr>
            <p:ph sz="half" idx="2"/>
          </p:nvPr>
        </p:nvSpPr>
        <p:spPr>
          <a:xfrm>
            <a:off x="762000" y="1114020"/>
            <a:ext cx="10698380" cy="1031582"/>
          </a:xfrm>
        </p:spPr>
        <p:txBody>
          <a:bodyPr vert="horz" lIns="91440" tIns="45720" rIns="91440" bIns="45720" rtlCol="0" anchor="t">
            <a:noAutofit/>
          </a:bodyPr>
          <a:lstStyle/>
          <a:p>
            <a:pPr marL="0" marR="0" indent="0">
              <a:lnSpc>
                <a:spcPct val="107000"/>
              </a:lnSpc>
              <a:spcAft>
                <a:spcPts val="800"/>
              </a:spcAft>
              <a:buNone/>
            </a:pPr>
            <a:r>
              <a:rPr lang="en-SG" sz="2000" kern="100" dirty="0">
                <a:effectLst/>
                <a:latin typeface="Aptos" panose="020B0004020202020204" pitchFamily="34" charset="0"/>
                <a:ea typeface="Aptos" panose="020B0004020202020204" pitchFamily="34" charset="0"/>
                <a:cs typeface="Latha" panose="020B0604020202020204" pitchFamily="34" charset="0"/>
              </a:rPr>
              <a:t>Azure AI Search (formerly Azure Cognitive Search) is a cloud-based search service that enables AI-powered search over structured and unstructured data. It provides features like full-text search, filtering, ranking, semantic search, and vector search using AI models like OpenAI embeddings.</a:t>
            </a:r>
            <a:endParaRPr lang="en-US" sz="2000"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3" name="Content Placeholder 3">
            <a:extLst>
              <a:ext uri="{FF2B5EF4-FFF2-40B4-BE49-F238E27FC236}">
                <a16:creationId xmlns:a16="http://schemas.microsoft.com/office/drawing/2014/main" id="{FFC7158B-AB09-6CEB-1E9C-BEC197F70012}"/>
              </a:ext>
            </a:extLst>
          </p:cNvPr>
          <p:cNvSpPr txBox="1">
            <a:spLocks/>
          </p:cNvSpPr>
          <p:nvPr/>
        </p:nvSpPr>
        <p:spPr>
          <a:xfrm>
            <a:off x="762000" y="2915512"/>
            <a:ext cx="10469780" cy="21943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pPr>
            <a:r>
              <a:rPr lang="en-US" sz="2000" dirty="0">
                <a:latin typeface="Aptos" panose="020B0004020202020204" pitchFamily="34" charset="0"/>
              </a:rPr>
              <a:t>AI-Powered Search 	: Uses semantic &amp; vector search for relevant answers</a:t>
            </a:r>
          </a:p>
          <a:p>
            <a:pPr>
              <a:lnSpc>
                <a:spcPct val="95000"/>
              </a:lnSpc>
            </a:pPr>
            <a:r>
              <a:rPr lang="en-US" sz="2000" dirty="0">
                <a:latin typeface="Aptos" panose="020B0004020202020204" pitchFamily="34" charset="0"/>
              </a:rPr>
              <a:t>Handles Large Data	: Searches PDFs, Word, and text documents efficiently</a:t>
            </a:r>
          </a:p>
          <a:p>
            <a:pPr>
              <a:lnSpc>
                <a:spcPct val="95000"/>
              </a:lnSpc>
            </a:pPr>
            <a:r>
              <a:rPr lang="en-US" sz="2000" dirty="0">
                <a:latin typeface="Aptos" panose="020B0004020202020204" pitchFamily="34" charset="0"/>
              </a:rPr>
              <a:t>Fast &amp; Scalable 	: Provides quick responses for enterprise-level use</a:t>
            </a:r>
          </a:p>
          <a:p>
            <a:pPr>
              <a:lnSpc>
                <a:spcPct val="95000"/>
              </a:lnSpc>
            </a:pPr>
            <a:r>
              <a:rPr lang="en-US" sz="2000" dirty="0">
                <a:latin typeface="Aptos" panose="020B0004020202020204" pitchFamily="34" charset="0"/>
              </a:rPr>
              <a:t>Seamless Integration 	: Connects easily with Copilot Studio &amp; Power Automate</a:t>
            </a:r>
          </a:p>
          <a:p>
            <a:pPr>
              <a:lnSpc>
                <a:spcPct val="95000"/>
              </a:lnSpc>
            </a:pPr>
            <a:r>
              <a:rPr lang="en-US" sz="2000" dirty="0">
                <a:latin typeface="Aptos" panose="020B0004020202020204" pitchFamily="34" charset="0"/>
              </a:rPr>
              <a:t>Secure &amp; Compliant 	: Supports role-based access and data privacy</a:t>
            </a:r>
          </a:p>
        </p:txBody>
      </p:sp>
    </p:spTree>
    <p:extLst>
      <p:ext uri="{BB962C8B-B14F-4D97-AF65-F5344CB8AC3E}">
        <p14:creationId xmlns:p14="http://schemas.microsoft.com/office/powerpoint/2010/main" val="2899197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6000" b="-6000"/>
          </a:stretch>
        </a:blipFill>
        <a:effectLst/>
      </p:bgPr>
    </p:bg>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C574FDBE-E097-8911-B47D-C4E93393421E}"/>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Demo Scenario</a:t>
            </a:r>
          </a:p>
        </p:txBody>
      </p:sp>
      <p:sp>
        <p:nvSpPr>
          <p:cNvPr id="4" name="TextBox 3">
            <a:extLst>
              <a:ext uri="{FF2B5EF4-FFF2-40B4-BE49-F238E27FC236}">
                <a16:creationId xmlns:a16="http://schemas.microsoft.com/office/drawing/2014/main" id="{262E477F-7D3C-3E96-61DF-36BA7E6D138E}"/>
              </a:ext>
            </a:extLst>
          </p:cNvPr>
          <p:cNvSpPr txBox="1"/>
          <p:nvPr/>
        </p:nvSpPr>
        <p:spPr>
          <a:xfrm>
            <a:off x="664464" y="761643"/>
            <a:ext cx="10776423" cy="4620304"/>
          </a:xfrm>
          <a:prstGeom prst="rect">
            <a:avLst/>
          </a:prstGeom>
          <a:noFill/>
        </p:spPr>
        <p:txBody>
          <a:bodyPr wrap="square">
            <a:spAutoFit/>
          </a:bodyPr>
          <a:lstStyle/>
          <a:p>
            <a:pPr>
              <a:lnSpc>
                <a:spcPct val="150000"/>
              </a:lnSpc>
            </a:pPr>
            <a:r>
              <a:rPr lang="en-US" b="1" dirty="0">
                <a:latin typeface="Aptos" panose="020B0004020202020204" pitchFamily="34" charset="0"/>
              </a:rPr>
              <a:t>Organization: A Global Business Consulting Firm</a:t>
            </a:r>
          </a:p>
          <a:p>
            <a:pPr>
              <a:lnSpc>
                <a:spcPct val="150000"/>
              </a:lnSpc>
            </a:pPr>
            <a:r>
              <a:rPr lang="en-US" dirty="0">
                <a:latin typeface="Aptos" panose="020B0004020202020204" pitchFamily="34" charset="0"/>
              </a:rPr>
              <a:t>A</a:t>
            </a:r>
            <a:r>
              <a:rPr lang="en-US" b="1" dirty="0">
                <a:latin typeface="Aptos" panose="020B0004020202020204" pitchFamily="34" charset="0"/>
              </a:rPr>
              <a:t> </a:t>
            </a:r>
            <a:r>
              <a:rPr lang="en-US" dirty="0">
                <a:latin typeface="Aptos" panose="020B0004020202020204" pitchFamily="34" charset="0"/>
              </a:rPr>
              <a:t>multinational firm offering strategy, technology, and financial advisory services. </a:t>
            </a:r>
          </a:p>
          <a:p>
            <a:pPr>
              <a:lnSpc>
                <a:spcPct val="150000"/>
              </a:lnSpc>
            </a:pPr>
            <a:r>
              <a:rPr lang="en-US" dirty="0">
                <a:latin typeface="Aptos" panose="020B0004020202020204" pitchFamily="34" charset="0"/>
              </a:rPr>
              <a:t>The company has:</a:t>
            </a:r>
            <a:br>
              <a:rPr lang="en-US" dirty="0">
                <a:latin typeface="Aptos" panose="020B0004020202020204" pitchFamily="34" charset="0"/>
              </a:rPr>
            </a:br>
            <a:r>
              <a:rPr lang="en-US" dirty="0">
                <a:latin typeface="Aptos" panose="020B0004020202020204" pitchFamily="34" charset="0"/>
              </a:rPr>
              <a:t>✅ Thousands of reports, case studies, and client proposals.</a:t>
            </a:r>
            <a:br>
              <a:rPr lang="en-US" dirty="0">
                <a:latin typeface="Aptos" panose="020B0004020202020204" pitchFamily="34" charset="0"/>
              </a:rPr>
            </a:br>
            <a:r>
              <a:rPr lang="en-US" dirty="0">
                <a:latin typeface="Aptos" panose="020B0004020202020204" pitchFamily="34" charset="0"/>
              </a:rPr>
              <a:t>✅ Internal documentation on best practices, compliance, and HR policies.</a:t>
            </a:r>
            <a:br>
              <a:rPr lang="en-US" dirty="0">
                <a:latin typeface="Aptos" panose="020B0004020202020204" pitchFamily="34" charset="0"/>
              </a:rPr>
            </a:br>
            <a:r>
              <a:rPr lang="en-US" dirty="0">
                <a:latin typeface="Aptos" panose="020B0004020202020204" pitchFamily="34" charset="0"/>
              </a:rPr>
              <a:t>✅ A large workforce spread across multiple geographies.</a:t>
            </a:r>
          </a:p>
          <a:p>
            <a:pPr>
              <a:lnSpc>
                <a:spcPct val="150000"/>
              </a:lnSpc>
            </a:pPr>
            <a:r>
              <a:rPr lang="en-US" b="1" dirty="0">
                <a:latin typeface="Aptos" panose="020B0004020202020204" pitchFamily="34" charset="0"/>
              </a:rPr>
              <a:t>Business Challenge</a:t>
            </a:r>
          </a:p>
          <a:p>
            <a:pPr>
              <a:lnSpc>
                <a:spcPct val="150000"/>
              </a:lnSpc>
            </a:pPr>
            <a:r>
              <a:rPr lang="en-US" dirty="0">
                <a:latin typeface="Aptos" panose="020B0004020202020204" pitchFamily="34" charset="0"/>
              </a:rPr>
              <a:t>❌ Consultants and employees struggle to find relevant documents and reports.</a:t>
            </a:r>
            <a:br>
              <a:rPr lang="en-US" dirty="0">
                <a:latin typeface="Aptos" panose="020B0004020202020204" pitchFamily="34" charset="0"/>
              </a:rPr>
            </a:br>
            <a:r>
              <a:rPr lang="en-US" dirty="0">
                <a:latin typeface="Aptos" panose="020B0004020202020204" pitchFamily="34" charset="0"/>
              </a:rPr>
              <a:t>❌ Knowledge is scattered across SharePoint, OneDrive, and internal databases.</a:t>
            </a:r>
            <a:br>
              <a:rPr lang="en-US" dirty="0">
                <a:latin typeface="Aptos" panose="020B0004020202020204" pitchFamily="34" charset="0"/>
              </a:rPr>
            </a:br>
            <a:r>
              <a:rPr lang="en-US" dirty="0">
                <a:latin typeface="Aptos" panose="020B0004020202020204" pitchFamily="34" charset="0"/>
              </a:rPr>
              <a:t>❌ Teams rely heavily on email and manual searches, slowing productivity.</a:t>
            </a:r>
            <a:br>
              <a:rPr lang="en-US" dirty="0">
                <a:latin typeface="Aptos" panose="020B0004020202020204" pitchFamily="34" charset="0"/>
              </a:rPr>
            </a:br>
            <a:r>
              <a:rPr lang="en-US" dirty="0">
                <a:latin typeface="Aptos" panose="020B0004020202020204" pitchFamily="34" charset="0"/>
              </a:rPr>
              <a:t>❌ The existing chatbot provides basic responses but lacks intelligent search.</a:t>
            </a:r>
          </a:p>
        </p:txBody>
      </p:sp>
    </p:spTree>
    <p:extLst>
      <p:ext uri="{BB962C8B-B14F-4D97-AF65-F5344CB8AC3E}">
        <p14:creationId xmlns:p14="http://schemas.microsoft.com/office/powerpoint/2010/main" val="285639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6000" b="-6000"/>
          </a:stretch>
        </a:blipFill>
        <a:effectLst/>
      </p:bgPr>
    </p:bg>
    <p:spTree>
      <p:nvGrpSpPr>
        <p:cNvPr id="1" name="">
          <a:extLst>
            <a:ext uri="{FF2B5EF4-FFF2-40B4-BE49-F238E27FC236}">
              <a16:creationId xmlns:a16="http://schemas.microsoft.com/office/drawing/2014/main" id="{8A111C3B-5C3D-131A-10B4-A776138EAE08}"/>
            </a:ext>
          </a:extLst>
        </p:cNvPr>
        <p:cNvGrpSpPr/>
        <p:nvPr/>
      </p:nvGrpSpPr>
      <p:grpSpPr>
        <a:xfrm>
          <a:off x="0" y="0"/>
          <a:ext cx="0" cy="0"/>
          <a:chOff x="0" y="0"/>
          <a:chExt cx="0" cy="0"/>
        </a:xfrm>
      </p:grpSpPr>
      <p:sp>
        <p:nvSpPr>
          <p:cNvPr id="2" name="Title 16">
            <a:extLst>
              <a:ext uri="{FF2B5EF4-FFF2-40B4-BE49-F238E27FC236}">
                <a16:creationId xmlns:a16="http://schemas.microsoft.com/office/drawing/2014/main" id="{55546755-78AC-093D-4508-25E97AB40F35}"/>
              </a:ext>
            </a:extLst>
          </p:cNvPr>
          <p:cNvSpPr txBox="1">
            <a:spLocks/>
          </p:cNvSpPr>
          <p:nvPr/>
        </p:nvSpPr>
        <p:spPr>
          <a:xfrm>
            <a:off x="588263" y="24521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The Solution: Azure AI Search + OpenAI + Copilot Studio</a:t>
            </a:r>
          </a:p>
        </p:txBody>
      </p:sp>
      <p:sp>
        <p:nvSpPr>
          <p:cNvPr id="4" name="TextBox 3">
            <a:extLst>
              <a:ext uri="{FF2B5EF4-FFF2-40B4-BE49-F238E27FC236}">
                <a16:creationId xmlns:a16="http://schemas.microsoft.com/office/drawing/2014/main" id="{DD5BE9C1-A4FA-F3F0-7978-EBB042639E0E}"/>
              </a:ext>
            </a:extLst>
          </p:cNvPr>
          <p:cNvSpPr txBox="1"/>
          <p:nvPr/>
        </p:nvSpPr>
        <p:spPr>
          <a:xfrm>
            <a:off x="588262" y="3940272"/>
            <a:ext cx="10776423" cy="498598"/>
          </a:xfrm>
          <a:prstGeom prst="rect">
            <a:avLst/>
          </a:prstGeom>
          <a:noFill/>
        </p:spPr>
        <p:txBody>
          <a:bodyPr wrap="square">
            <a:spAutoFit/>
          </a:bodyPr>
          <a:lstStyle/>
          <a:p>
            <a:pPr>
              <a:lnSpc>
                <a:spcPct val="150000"/>
              </a:lnSpc>
            </a:pPr>
            <a:endParaRPr lang="en-US" sz="2000" dirty="0"/>
          </a:p>
        </p:txBody>
      </p:sp>
      <p:sp>
        <p:nvSpPr>
          <p:cNvPr id="5" name="Rectangle 2">
            <a:extLst>
              <a:ext uri="{FF2B5EF4-FFF2-40B4-BE49-F238E27FC236}">
                <a16:creationId xmlns:a16="http://schemas.microsoft.com/office/drawing/2014/main" id="{0CAB9799-BE22-3938-07C4-564BB05B55F4}"/>
              </a:ext>
            </a:extLst>
          </p:cNvPr>
          <p:cNvSpPr>
            <a:spLocks noChangeArrowheads="1"/>
          </p:cNvSpPr>
          <p:nvPr/>
        </p:nvSpPr>
        <p:spPr bwMode="auto">
          <a:xfrm>
            <a:off x="0" y="322256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18F29559-80BD-4B0D-324F-54A32D962277}"/>
              </a:ext>
            </a:extLst>
          </p:cNvPr>
          <p:cNvSpPr>
            <a:spLocks noChangeArrowheads="1"/>
          </p:cNvSpPr>
          <p:nvPr/>
        </p:nvSpPr>
        <p:spPr bwMode="auto">
          <a:xfrm>
            <a:off x="827316" y="997822"/>
            <a:ext cx="10776422" cy="462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ptos" panose="020B0004020202020204" pitchFamily="34" charset="0"/>
              </a:rPr>
              <a:t>To streamline </a:t>
            </a:r>
            <a:r>
              <a:rPr kumimoji="0" lang="en-US" altLang="en-US" b="1" i="0" u="none" strike="noStrike" cap="none" normalizeH="0" baseline="0" dirty="0">
                <a:ln>
                  <a:noFill/>
                </a:ln>
                <a:solidFill>
                  <a:schemeClr val="tx1"/>
                </a:solidFill>
                <a:effectLst/>
                <a:latin typeface="Aptos" panose="020B0004020202020204" pitchFamily="34" charset="0"/>
              </a:rPr>
              <a:t>knowledge retrieval</a:t>
            </a:r>
            <a:r>
              <a:rPr kumimoji="0" lang="en-US" altLang="en-US" b="0" i="0" u="none" strike="noStrike" cap="none" normalizeH="0" baseline="0" dirty="0">
                <a:ln>
                  <a:noFill/>
                </a:ln>
                <a:solidFill>
                  <a:schemeClr val="tx1"/>
                </a:solidFill>
                <a:effectLst/>
                <a:latin typeface="Aptos" panose="020B0004020202020204" pitchFamily="34" charset="0"/>
              </a:rPr>
              <a:t>, we can implement </a:t>
            </a:r>
            <a:r>
              <a:rPr kumimoji="0" lang="en-US" altLang="en-US" b="1" i="0" u="none" strike="noStrike" cap="none" normalizeH="0" baseline="0" dirty="0">
                <a:ln>
                  <a:noFill/>
                </a:ln>
                <a:solidFill>
                  <a:schemeClr val="tx1"/>
                </a:solidFill>
                <a:effectLst/>
                <a:latin typeface="Aptos" panose="020B0004020202020204" pitchFamily="34" charset="0"/>
              </a:rPr>
              <a:t>Azure AI Search</a:t>
            </a:r>
            <a:r>
              <a:rPr kumimoji="0" lang="en-US" altLang="en-US" b="0" i="0" u="none" strike="noStrike" cap="none" normalizeH="0" baseline="0" dirty="0">
                <a:ln>
                  <a:noFill/>
                </a:ln>
                <a:solidFill>
                  <a:schemeClr val="tx1"/>
                </a:solidFill>
                <a:effectLst/>
                <a:latin typeface="Aptos" panose="020B0004020202020204" pitchFamily="34" charset="0"/>
              </a:rPr>
              <a:t> with </a:t>
            </a:r>
            <a:r>
              <a:rPr kumimoji="0" lang="en-US" altLang="en-US" b="1" i="0" u="none" strike="noStrike" cap="none" normalizeH="0" baseline="0" dirty="0">
                <a:ln>
                  <a:noFill/>
                </a:ln>
                <a:solidFill>
                  <a:schemeClr val="tx1"/>
                </a:solidFill>
                <a:effectLst/>
                <a:latin typeface="Aptos" panose="020B0004020202020204" pitchFamily="34" charset="0"/>
              </a:rPr>
              <a:t>Copilot Studio</a:t>
            </a:r>
            <a:r>
              <a:rPr kumimoji="0" lang="en-US" altLang="en-US" b="0" i="0" u="none" strike="noStrike" cap="none" normalizeH="0" baseline="0" dirty="0">
                <a:ln>
                  <a:noFill/>
                </a:ln>
                <a:solidFill>
                  <a:schemeClr val="tx1"/>
                </a:solidFill>
                <a:effectLst/>
                <a:latin typeface="Aptos" panose="020B0004020202020204" pitchFamily="34" charset="0"/>
              </a:rPr>
              <a:t>, enabling consultants to access relevant information instantly.</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ptos" panose="020B0004020202020204" pitchFamily="34" charset="0"/>
              </a:rPr>
              <a:t>Step 1: Centralized Data Storage in Azure Blob</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Internal documents (case studies, reports, policies) were uploaded to </a:t>
            </a:r>
            <a:r>
              <a:rPr kumimoji="0" lang="en-US" altLang="en-US" b="1" i="0" u="none" strike="noStrike" cap="none" normalizeH="0" baseline="0" dirty="0">
                <a:ln>
                  <a:noFill/>
                </a:ln>
                <a:solidFill>
                  <a:schemeClr val="tx1"/>
                </a:solidFill>
                <a:effectLst/>
                <a:latin typeface="Aptos" panose="020B0004020202020204" pitchFamily="34" charset="0"/>
              </a:rPr>
              <a:t>Azure Blob Storage</a:t>
            </a:r>
            <a:r>
              <a:rPr kumimoji="0" lang="en-US" altLang="en-US" b="0" i="0" u="none" strike="noStrike" cap="none" normalizeH="0" baseline="0" dirty="0">
                <a:ln>
                  <a:noFill/>
                </a:ln>
                <a:solidFill>
                  <a:schemeClr val="tx1"/>
                </a:solidFill>
                <a:effectLst/>
                <a:latin typeface="Aptos" panose="020B00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This allowed </a:t>
            </a:r>
            <a:r>
              <a:rPr kumimoji="0" lang="en-US" altLang="en-US" b="1" i="0" u="none" strike="noStrike" cap="none" normalizeH="0" baseline="0" dirty="0">
                <a:ln>
                  <a:noFill/>
                </a:ln>
                <a:solidFill>
                  <a:schemeClr val="tx1"/>
                </a:solidFill>
                <a:effectLst/>
                <a:latin typeface="Aptos" panose="020B0004020202020204" pitchFamily="34" charset="0"/>
              </a:rPr>
              <a:t>sec</a:t>
            </a:r>
            <a:r>
              <a:rPr kumimoji="0" lang="en-US" altLang="en-US" i="0" u="none" strike="noStrike" cap="none" normalizeH="0" baseline="0" dirty="0">
                <a:ln>
                  <a:noFill/>
                </a:ln>
                <a:solidFill>
                  <a:schemeClr val="tx1"/>
                </a:solidFill>
                <a:effectLst/>
                <a:latin typeface="Aptos" panose="020B0004020202020204" pitchFamily="34" charset="0"/>
              </a:rPr>
              <a:t>ure, scalable, and organized data </a:t>
            </a:r>
            <a:r>
              <a:rPr kumimoji="0" lang="en-US" altLang="en-US" b="0" i="0" u="none" strike="noStrike" cap="none" normalizeH="0" baseline="0" dirty="0">
                <a:ln>
                  <a:noFill/>
                </a:ln>
                <a:solidFill>
                  <a:schemeClr val="tx1"/>
                </a:solidFill>
                <a:effectLst/>
                <a:latin typeface="Aptos" panose="020B0004020202020204" pitchFamily="34" charset="0"/>
              </a:rPr>
              <a:t>storage.</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ptos" panose="020B0004020202020204" pitchFamily="34" charset="0"/>
              </a:rPr>
              <a:t>Step 2: AI-Powered Indexing with Azure AI Search</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Aptos" panose="020B0004020202020204" pitchFamily="34" charset="0"/>
              </a:rPr>
              <a:t>Azure AI Search was configured to index structured and unstructured data.</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rPr>
              <a:t>The search index included title (document name), content (text extracted from reports and PDFs) and </a:t>
            </a:r>
            <a:r>
              <a:rPr kumimoji="0" lang="en-US" altLang="en-US" b="0" i="0" u="none" strike="noStrike" cap="none" normalizeH="0" baseline="0" dirty="0" err="1">
                <a:ln>
                  <a:noFill/>
                </a:ln>
                <a:solidFill>
                  <a:schemeClr val="tx1"/>
                </a:solidFill>
                <a:effectLst/>
                <a:latin typeface="Aptos" panose="020B0004020202020204" pitchFamily="34" charset="0"/>
              </a:rPr>
              <a:t>vector_embedding</a:t>
            </a:r>
            <a:r>
              <a:rPr kumimoji="0" lang="en-US" altLang="en-US" b="0" i="0" u="none" strike="noStrike" cap="none" normalizeH="0" baseline="0" dirty="0">
                <a:ln>
                  <a:noFill/>
                </a:ln>
                <a:solidFill>
                  <a:schemeClr val="tx1"/>
                </a:solidFill>
                <a:effectLst/>
                <a:latin typeface="Aptos" panose="020B0004020202020204" pitchFamily="34" charset="0"/>
              </a:rPr>
              <a:t> (AI-powered search representation).</a:t>
            </a:r>
          </a:p>
        </p:txBody>
      </p:sp>
    </p:spTree>
    <p:extLst>
      <p:ext uri="{BB962C8B-B14F-4D97-AF65-F5344CB8AC3E}">
        <p14:creationId xmlns:p14="http://schemas.microsoft.com/office/powerpoint/2010/main" val="504937677"/>
      </p:ext>
    </p:extLst>
  </p:cSld>
  <p:clrMapOvr>
    <a:masterClrMapping/>
  </p:clrMapOvr>
</p:sld>
</file>

<file path=ppt/theme/theme1.xml><?xml version="1.0" encoding="utf-8"?>
<a:theme xmlns:a="http://schemas.openxmlformats.org/drawingml/2006/main" name="1_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GPPB">
      <a:majorFont>
        <a:latin typeface="Oswald"/>
        <a:ea typeface=""/>
        <a:cs typeface=""/>
      </a:majorFont>
      <a:minorFont>
        <a:latin typeface="Oswa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tm33968143_Win32_JB_SL_v3" id="{C3D5CE6D-3494-4BBD-B7F5-AA5B348ED394}" vid="{982B489A-C9B1-4FBF-BBC5-D41820D271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emplate/>
  <TotalTime>1196</TotalTime>
  <Words>2903</Words>
  <Application>Microsoft Office PowerPoint</Application>
  <PresentationFormat>Widescreen</PresentationFormat>
  <Paragraphs>187</Paragraphs>
  <Slides>25</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Aptos</vt:lpstr>
      <vt:lpstr>Arial</vt:lpstr>
      <vt:lpstr>Calibri</vt:lpstr>
      <vt:lpstr>Courier New</vt:lpstr>
      <vt:lpstr>Oswald</vt:lpstr>
      <vt:lpstr>Segoe UI</vt:lpstr>
      <vt:lpstr>Segoe UI </vt:lpstr>
      <vt:lpstr>Segoe UI Semibold</vt:lpstr>
      <vt:lpstr>Symbol</vt:lpstr>
      <vt:lpstr>Wingdings</vt:lpstr>
      <vt:lpstr>1_Office Theme</vt:lpstr>
      <vt:lpstr>Global Power platform bootcamp 2025</vt:lpstr>
      <vt:lpstr>About Me: Vinoth Selvam</vt:lpstr>
      <vt:lpstr>Agenda</vt:lpstr>
      <vt:lpstr>Microsoft Copilot Studio</vt:lpstr>
      <vt:lpstr>PowerPoint Presentation</vt:lpstr>
      <vt:lpstr>PowerPoint Presentation</vt:lpstr>
      <vt:lpstr>Why Azure AI Search?</vt:lpstr>
      <vt:lpstr>PowerPoint Presentation</vt:lpstr>
      <vt:lpstr>PowerPoint Presentation</vt:lpstr>
      <vt:lpstr>PowerPoint Presentation</vt:lpstr>
      <vt:lpstr>Organizing the Files in Blob </vt:lpstr>
      <vt:lpstr>Creating an Azure OpenAI Resource</vt:lpstr>
      <vt:lpstr>Deploy a Model in Azure AI Foundry Portal</vt:lpstr>
      <vt:lpstr>Create an Azure AI Search Service</vt:lpstr>
      <vt:lpstr>Import and Vectorize</vt:lpstr>
      <vt:lpstr>Import and Vectorize</vt:lpstr>
      <vt:lpstr>Get the Azure AI Search API Key &amp; Endpoint</vt:lpstr>
      <vt:lpstr>Integrating Azure AI Search with Copilot Studio</vt:lpstr>
      <vt:lpstr>Integrating Azure AI Search with Copilot Studio</vt:lpstr>
      <vt:lpstr>Integrating Azure AI Search with Copilot Studio</vt:lpstr>
      <vt:lpstr>Testing Copilot</vt:lpstr>
      <vt:lpstr>Summary</vt:lpstr>
      <vt:lpstr>Any Questions?</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Vinoth Selvam</dc:creator>
  <cp:lastModifiedBy>Vinoth C. Selvam (c)</cp:lastModifiedBy>
  <cp:revision>1</cp:revision>
  <dcterms:created xsi:type="dcterms:W3CDTF">2025-02-16T05:02:01Z</dcterms:created>
  <dcterms:modified xsi:type="dcterms:W3CDTF">2025-03-06T02:31:02Z</dcterms:modified>
</cp:coreProperties>
</file>